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506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70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</a:t>
            </a:r>
            <a:r>
              <a:rPr lang="fr-FR" altLang="fr-FR" sz="2400" kern="0" dirty="0" smtClean="0"/>
              <a:t>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smtClean="0">
                <a:solidFill>
                  <a:srgbClr val="FFC000"/>
                </a:solidFill>
              </a:rPr>
              <a:t>JAAFAR RAOUED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14/12/2017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58090"/>
            <a:ext cx="4137924" cy="551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39552" y="3356992"/>
            <a:ext cx="4032448" cy="1077218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FLEG: manque d'indication de la température de conservation </a:t>
            </a:r>
            <a:r>
              <a:rPr lang="fr-FR" sz="1600" b="1" dirty="0" smtClean="0">
                <a:solidFill>
                  <a:srgbClr val="0070C0"/>
                </a:solidFill>
              </a:rPr>
              <a:t>et de la DF sur </a:t>
            </a:r>
            <a:r>
              <a:rPr lang="fr-FR" sz="1600" b="1" dirty="0">
                <a:solidFill>
                  <a:srgbClr val="0070C0"/>
                </a:solidFill>
              </a:rPr>
              <a:t>les étiquettes du fournisseur SOLE MIO</a:t>
            </a:r>
          </a:p>
        </p:txBody>
      </p:sp>
    </p:spTree>
    <p:extLst>
      <p:ext uri="{BB962C8B-B14F-4D97-AF65-F5344CB8AC3E}">
        <p14:creationId xmlns:p14="http://schemas.microsoft.com/office/powerpoint/2010/main" val="39228760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41593</TotalTime>
  <Words>31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768</cp:revision>
  <cp:lastPrinted>2016-02-08T19:41:58Z</cp:lastPrinted>
  <dcterms:created xsi:type="dcterms:W3CDTF">2014-03-07T09:21:22Z</dcterms:created>
  <dcterms:modified xsi:type="dcterms:W3CDTF">2017-12-14T21:52:59Z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