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519" r:id="rId3"/>
    <p:sldId id="529" r:id="rId4"/>
    <p:sldId id="526" r:id="rId5"/>
    <p:sldId id="527" r:id="rId6"/>
    <p:sldId id="530" r:id="rId7"/>
    <p:sldId id="531" r:id="rId8"/>
    <p:sldId id="532" r:id="rId9"/>
    <p:sldId id="533" r:id="rId10"/>
    <p:sldId id="528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462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INTILAKA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INTILAKA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29415" y="2276872"/>
            <a:ext cx="363101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Vestiaires : Présence de traces de rouilles sur les casiers</a:t>
            </a:r>
          </a:p>
        </p:txBody>
      </p:sp>
    </p:spTree>
    <p:extLst>
      <p:ext uri="{BB962C8B-B14F-4D97-AF65-F5344CB8AC3E}">
        <p14:creationId xmlns:p14="http://schemas.microsoft.com/office/powerpoint/2010/main" val="284071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66160"/>
            <a:ext cx="5940152" cy="38630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559049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produits exposés (Salami) dont </a:t>
            </a:r>
            <a:r>
              <a:rPr lang="fr-FR" b="1" dirty="0" smtClean="0">
                <a:solidFill>
                  <a:srgbClr val="0070C0"/>
                </a:solidFill>
              </a:rPr>
              <a:t>l'étiquetage </a:t>
            </a:r>
            <a:r>
              <a:rPr lang="fr-FR" b="1" dirty="0">
                <a:solidFill>
                  <a:srgbClr val="0070C0"/>
                </a:solidFill>
              </a:rPr>
              <a:t>est illisible</a:t>
            </a:r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868144" cy="44011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403648" y="6093296"/>
            <a:ext cx="634340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meuble des produits surgelés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75829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619672" y="4090764"/>
            <a:ext cx="1105855" cy="70638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861403" y="2812286"/>
            <a:ext cx="359902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Température à cœur des produits n'a pas été enregistrée pour le mois de juin 2017</a:t>
            </a:r>
          </a:p>
        </p:txBody>
      </p:sp>
    </p:spTree>
    <p:extLst>
      <p:ext uri="{BB962C8B-B14F-4D97-AF65-F5344CB8AC3E}">
        <p14:creationId xmlns:p14="http://schemas.microsoft.com/office/powerpoint/2010/main" val="101544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37" y="1340768"/>
            <a:ext cx="4176464" cy="31323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0768"/>
            <a:ext cx="4176463" cy="31323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4898956"/>
            <a:ext cx="7704856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1</a:t>
            </a:r>
            <a:r>
              <a:rPr lang="fr-FR" b="1" dirty="0">
                <a:solidFill>
                  <a:srgbClr val="0070C0"/>
                </a:solidFill>
              </a:rPr>
              <a:t>/ La notion P/SOK n'est pas respectée pendant la semaine du 03/07/2017</a:t>
            </a:r>
          </a:p>
          <a:p>
            <a:r>
              <a:rPr lang="fr-FR" b="1" dirty="0">
                <a:solidFill>
                  <a:srgbClr val="0070C0"/>
                </a:solidFill>
              </a:rPr>
              <a:t>2/ L'enregistrement de l'autocontrôle n'a pas été réalisé pour la semaine du 24/07/2017</a:t>
            </a:r>
          </a:p>
        </p:txBody>
      </p:sp>
    </p:spTree>
    <p:extLst>
      <p:ext uri="{BB962C8B-B14F-4D97-AF65-F5344CB8AC3E}">
        <p14:creationId xmlns:p14="http://schemas.microsoft.com/office/powerpoint/2010/main" val="4191635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2" y="2492896"/>
            <a:ext cx="35283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Les étagères n'étaient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209395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03207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564904"/>
            <a:ext cx="38164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Poussières sur les produits exposés</a:t>
            </a:r>
          </a:p>
        </p:txBody>
      </p:sp>
    </p:spTree>
    <p:extLst>
      <p:ext uri="{BB962C8B-B14F-4D97-AF65-F5344CB8AC3E}">
        <p14:creationId xmlns:p14="http://schemas.microsoft.com/office/powerpoint/2010/main" val="114794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09" y="1416157"/>
            <a:ext cx="3624683" cy="483291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12776"/>
            <a:ext cx="3626922" cy="483589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740246" y="6309320"/>
            <a:ext cx="585609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boites de conserves cabossées</a:t>
            </a:r>
          </a:p>
        </p:txBody>
      </p:sp>
      <p:sp>
        <p:nvSpPr>
          <p:cNvPr id="5" name="Ellipse 4"/>
          <p:cNvSpPr/>
          <p:nvPr/>
        </p:nvSpPr>
        <p:spPr>
          <a:xfrm rot="1220463">
            <a:off x="5364088" y="4381296"/>
            <a:ext cx="2376264" cy="8205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 rot="1220463">
            <a:off x="2951608" y="4816281"/>
            <a:ext cx="1116447" cy="8205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 rot="6461732">
            <a:off x="1246089" y="3725127"/>
            <a:ext cx="1899893" cy="60254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1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68453" cy="54246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924944"/>
            <a:ext cx="367240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L’aspect du revêtement du sol du magasin devient grumeleux, le nettoyage est difficile à ce niveau </a:t>
            </a:r>
          </a:p>
        </p:txBody>
      </p:sp>
    </p:spTree>
    <p:extLst>
      <p:ext uri="{BB962C8B-B14F-4D97-AF65-F5344CB8AC3E}">
        <p14:creationId xmlns:p14="http://schemas.microsoft.com/office/powerpoint/2010/main" val="10606899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41635</TotalTime>
  <Words>132</Words>
  <Application>Microsoft Office PowerPoint</Application>
  <PresentationFormat>Affichage à l'écran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769</cp:revision>
  <cp:lastPrinted>2016-02-08T19:41:58Z</cp:lastPrinted>
  <dcterms:created xsi:type="dcterms:W3CDTF">2014-03-07T09:21:22Z</dcterms:created>
  <dcterms:modified xsi:type="dcterms:W3CDTF">2017-07-28T09:41:26Z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439852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