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454" r:id="rId3"/>
    <p:sldId id="455" r:id="rId4"/>
    <p:sldId id="456" r:id="rId5"/>
    <p:sldId id="457" r:id="rId6"/>
    <p:sldId id="458" r:id="rId7"/>
    <p:sldId id="459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13/05/2019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13/05/2019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Hammam</a:t>
            </a:r>
            <a:r>
              <a:rPr lang="fr-FR" altLang="fr-FR" kern="0" baseline="0" dirty="0" smtClean="0"/>
              <a:t> Lif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Hammam Lif</a:t>
            </a:r>
          </a:p>
        </p:txBody>
      </p:sp>
      <p:sp>
        <p:nvSpPr>
          <p:cNvPr id="5" name="Rectangle 4"/>
          <p:cNvSpPr/>
          <p:nvPr/>
        </p:nvSpPr>
        <p:spPr>
          <a:xfrm>
            <a:off x="852933" y="5735881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10 Mai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Dhia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093296"/>
            <a:ext cx="78124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dépassement de la date de retrait (10/05/19) pour 3 barquettes de </a:t>
            </a:r>
            <a:r>
              <a:rPr lang="fr-FR" b="1" dirty="0" smtClean="0">
                <a:solidFill>
                  <a:srgbClr val="0070C0"/>
                </a:solidFill>
              </a:rPr>
              <a:t>cuisse </a:t>
            </a:r>
            <a:r>
              <a:rPr lang="fr-FR" b="1" dirty="0" smtClean="0">
                <a:solidFill>
                  <a:srgbClr val="0070C0"/>
                </a:solidFill>
              </a:rPr>
              <a:t>de poulet, El </a:t>
            </a:r>
            <a:r>
              <a:rPr lang="fr-FR" b="1" dirty="0" err="1" smtClean="0">
                <a:solidFill>
                  <a:srgbClr val="0070C0"/>
                </a:solidFill>
              </a:rPr>
              <a:t>Mazraa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841" y="1556792"/>
            <a:ext cx="2584503" cy="344600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556792"/>
            <a:ext cx="2584503" cy="3446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46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228020"/>
            <a:ext cx="781246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</a:t>
            </a:r>
            <a:r>
              <a:rPr lang="fr-FR" b="1" dirty="0">
                <a:solidFill>
                  <a:srgbClr val="0070C0"/>
                </a:solidFill>
              </a:rPr>
              <a:t>: le meuble </a:t>
            </a:r>
            <a:r>
              <a:rPr lang="fr-FR" b="1" dirty="0" smtClean="0">
                <a:solidFill>
                  <a:srgbClr val="0070C0"/>
                </a:solidFill>
              </a:rPr>
              <a:t>d’exposition négatif n’était pas muni d’un afficheur.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86" y="1556792"/>
            <a:ext cx="4788024" cy="359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75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093296"/>
            <a:ext cx="78124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signe de décongélation et recongélation pour certains sachets de (filet de poissons blanc et saumon en tranche).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3" t="651" r="787" b="21650"/>
          <a:stretch/>
        </p:blipFill>
        <p:spPr>
          <a:xfrm>
            <a:off x="4657138" y="1340768"/>
            <a:ext cx="4464496" cy="27647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5" t="17011" r="11523" b="9460"/>
          <a:stretch/>
        </p:blipFill>
        <p:spPr>
          <a:xfrm>
            <a:off x="107504" y="1340768"/>
            <a:ext cx="4167814" cy="276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42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228020"/>
            <a:ext cx="781246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 couvercle du meuble négatif était endommagé.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738" y="1412776"/>
            <a:ext cx="5652120" cy="4239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97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949280"/>
            <a:ext cx="78124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manque </a:t>
            </a:r>
            <a:r>
              <a:rPr lang="fr-FR" b="1" dirty="0" smtClean="0">
                <a:solidFill>
                  <a:srgbClr val="0070C0"/>
                </a:solidFill>
              </a:rPr>
              <a:t>de nettoyage de </a:t>
            </a:r>
            <a:r>
              <a:rPr lang="fr-FR" b="1" dirty="0" smtClean="0">
                <a:solidFill>
                  <a:srgbClr val="0070C0"/>
                </a:solidFill>
              </a:rPr>
              <a:t>la vitre protectrice pour une porte du meuble positif. 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932040" y="1484784"/>
            <a:ext cx="2880321" cy="384042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84783"/>
            <a:ext cx="2880320" cy="3840427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2267744" y="1340769"/>
            <a:ext cx="792088" cy="4176464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5590384" y="1340769"/>
            <a:ext cx="792088" cy="4176464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987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228020"/>
            <a:ext cx="781246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l’étagère était usé et rouillé.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51" b="20601"/>
          <a:stretch/>
        </p:blipFill>
        <p:spPr>
          <a:xfrm>
            <a:off x="971650" y="1772816"/>
            <a:ext cx="7236296" cy="3134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73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41046</TotalTime>
  <Words>104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706</cp:revision>
  <cp:lastPrinted>2016-02-08T19:41:58Z</cp:lastPrinted>
  <dcterms:created xsi:type="dcterms:W3CDTF">2014-03-07T09:21:22Z</dcterms:created>
  <dcterms:modified xsi:type="dcterms:W3CDTF">2019-05-13T07:49:36Z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243183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