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8" r:id="rId2"/>
    <p:sldId id="454" r:id="rId3"/>
    <p:sldId id="455" r:id="rId4"/>
    <p:sldId id="456" r:id="rId5"/>
    <p:sldId id="457" r:id="rId6"/>
    <p:sldId id="458" r:id="rId7"/>
    <p:sldId id="459" r:id="rId8"/>
    <p:sldId id="460" r:id="rId9"/>
    <p:sldId id="461" r:id="rId10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27/12/2019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27/12/2019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Hammam</a:t>
            </a:r>
            <a:r>
              <a:rPr lang="fr-FR" altLang="fr-FR" kern="0" baseline="0" dirty="0" smtClean="0"/>
              <a:t> Lif</a:t>
            </a:r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a16="http://schemas.microsoft.com/office/drawing/2014/main" xmlns="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Hammam Lif</a:t>
            </a:r>
          </a:p>
        </p:txBody>
      </p:sp>
      <p:sp>
        <p:nvSpPr>
          <p:cNvPr id="5" name="Rectangle 4"/>
          <p:cNvSpPr/>
          <p:nvPr/>
        </p:nvSpPr>
        <p:spPr>
          <a:xfrm>
            <a:off x="852933" y="5735881"/>
            <a:ext cx="2664296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19 Décembre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5733256"/>
            <a:ext cx="2736304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11560" y="5157192"/>
            <a:ext cx="794662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Présence de 8 paquets de calamars panés </a:t>
            </a:r>
            <a:r>
              <a:rPr lang="fr-FR" b="1" dirty="0" smtClean="0">
                <a:solidFill>
                  <a:srgbClr val="0070C0"/>
                </a:solidFill>
              </a:rPr>
              <a:t>à retirer depuis  le 12/12 (DLUO 19/12/19</a:t>
            </a:r>
            <a:r>
              <a:rPr lang="fr-FR" b="1" dirty="0">
                <a:solidFill>
                  <a:srgbClr val="0070C0"/>
                </a:solidFill>
              </a:rPr>
              <a:t>) . Nous rappelons que la date de retrait est de DLC-1semaine.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48130" y="872714"/>
            <a:ext cx="3240361" cy="432048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9573" y="872714"/>
            <a:ext cx="3240362" cy="432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6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83568" y="6228020"/>
            <a:ext cx="781246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</a:t>
            </a:r>
            <a:r>
              <a:rPr lang="fr-FR" b="1" dirty="0">
                <a:solidFill>
                  <a:srgbClr val="0070C0"/>
                </a:solidFill>
              </a:rPr>
              <a:t>: </a:t>
            </a:r>
            <a:r>
              <a:rPr lang="fr-FR" b="1" dirty="0" smtClean="0">
                <a:solidFill>
                  <a:srgbClr val="0070C0"/>
                </a:solidFill>
              </a:rPr>
              <a:t>Présence de givre dans le meuble froid d’exposition des glaces.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621" y="908720"/>
            <a:ext cx="3752353" cy="500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5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68998" y="5613047"/>
            <a:ext cx="781246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Une </a:t>
            </a:r>
            <a:r>
              <a:rPr lang="fr-FR" b="1" dirty="0">
                <a:solidFill>
                  <a:srgbClr val="0070C0"/>
                </a:solidFill>
              </a:rPr>
              <a:t>rupture de la chaine du froid au niveau d'un meuble froid d'exposition des produits surgelés et glaces. Les produits on subit la décongélation. La température mesurée variait entre -10° et -12°C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266" y="1196752"/>
            <a:ext cx="3165816" cy="422108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321" y="1196752"/>
            <a:ext cx="3165816" cy="422108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5" y="1196752"/>
            <a:ext cx="3165816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2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83568" y="6093296"/>
            <a:ext cx="781246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</a:t>
            </a:r>
            <a:r>
              <a:rPr lang="fr-FR" b="1" dirty="0">
                <a:solidFill>
                  <a:srgbClr val="0070C0"/>
                </a:solidFill>
              </a:rPr>
              <a:t>Présence de tout un lot de </a:t>
            </a:r>
            <a:r>
              <a:rPr lang="fr-FR" b="1" dirty="0" smtClean="0">
                <a:solidFill>
                  <a:srgbClr val="0070C0"/>
                </a:solidFill>
              </a:rPr>
              <a:t>yaourts </a:t>
            </a:r>
            <a:r>
              <a:rPr lang="fr-FR" b="1" dirty="0">
                <a:solidFill>
                  <a:srgbClr val="0070C0"/>
                </a:solidFill>
              </a:rPr>
              <a:t>à boire "</a:t>
            </a:r>
            <a:r>
              <a:rPr lang="fr-FR" b="1" dirty="0" err="1">
                <a:solidFill>
                  <a:srgbClr val="0070C0"/>
                </a:solidFill>
              </a:rPr>
              <a:t>Vitalait</a:t>
            </a:r>
            <a:r>
              <a:rPr lang="fr-FR" b="1" dirty="0">
                <a:solidFill>
                  <a:srgbClr val="0070C0"/>
                </a:solidFill>
              </a:rPr>
              <a:t>" périmé depuis le 17/12/19.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07" t="24054" r="17466" b="26426"/>
          <a:stretch/>
        </p:blipFill>
        <p:spPr>
          <a:xfrm>
            <a:off x="4716016" y="1988840"/>
            <a:ext cx="3240360" cy="324036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01660"/>
            <a:ext cx="3489852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7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83568" y="6023029"/>
            <a:ext cx="781246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</a:t>
            </a:r>
            <a:r>
              <a:rPr lang="fr-FR" b="1" dirty="0">
                <a:solidFill>
                  <a:srgbClr val="0070C0"/>
                </a:solidFill>
              </a:rPr>
              <a:t>Présence d'un cache moteur démonté au niveau des meubles froid </a:t>
            </a:r>
            <a:r>
              <a:rPr lang="fr-FR" b="1" dirty="0" smtClean="0">
                <a:solidFill>
                  <a:srgbClr val="0070C0"/>
                </a:solidFill>
              </a:rPr>
              <a:t>d'expositions </a:t>
            </a:r>
            <a:r>
              <a:rPr lang="fr-FR" b="1" dirty="0">
                <a:solidFill>
                  <a:srgbClr val="0070C0"/>
                </a:solidFill>
              </a:rPr>
              <a:t>des yaourts.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585" y="823601"/>
            <a:ext cx="383442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7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166269" y="5157192"/>
            <a:ext cx="334796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</a:t>
            </a:r>
            <a:r>
              <a:rPr lang="fr-FR" b="1" dirty="0">
                <a:solidFill>
                  <a:srgbClr val="0070C0"/>
                </a:solidFill>
              </a:rPr>
              <a:t>Présence d'un sachet de maïs "TANIT Le Jardin" périmée depuis me 29/08/19.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268760"/>
            <a:ext cx="2664296" cy="355239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9" y="797753"/>
            <a:ext cx="4349700" cy="5799599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043608" y="1988840"/>
            <a:ext cx="3456384" cy="331236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73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83568" y="6023029"/>
            <a:ext cx="781246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PGC: Certaines </a:t>
            </a:r>
            <a:r>
              <a:rPr lang="fr-FR" b="1" dirty="0" smtClean="0">
                <a:solidFill>
                  <a:srgbClr val="0070C0"/>
                </a:solidFill>
              </a:rPr>
              <a:t>lampes dans </a:t>
            </a:r>
            <a:r>
              <a:rPr lang="fr-FR" b="1" dirty="0">
                <a:solidFill>
                  <a:srgbClr val="0070C0"/>
                </a:solidFill>
              </a:rPr>
              <a:t>la réserve n'étaient pas fonctionnelles.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3111810" cy="41490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2776"/>
            <a:ext cx="3111810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83568" y="6023029"/>
            <a:ext cx="781246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 sol était ébréché au niveau du quai de réception et dans l’espace client entre les rayons.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97487"/>
            <a:ext cx="3327835" cy="443711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97487"/>
            <a:ext cx="3327677" cy="443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9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41072</TotalTime>
  <Words>176</Words>
  <Application>Microsoft Office PowerPoint</Application>
  <PresentationFormat>Affichage à l'écran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MH-QLC</cp:lastModifiedBy>
  <cp:revision>712</cp:revision>
  <cp:lastPrinted>2016-02-08T19:41:58Z</cp:lastPrinted>
  <dcterms:created xsi:type="dcterms:W3CDTF">2014-03-07T09:21:22Z</dcterms:created>
  <dcterms:modified xsi:type="dcterms:W3CDTF">2019-12-27T11:18:51Z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243183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