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54" r:id="rId3"/>
    <p:sldId id="458" r:id="rId4"/>
    <p:sldId id="453" r:id="rId5"/>
    <p:sldId id="455" r:id="rId6"/>
    <p:sldId id="457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Hammam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Lif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Hammam </a:t>
            </a:r>
            <a:r>
              <a:rPr lang="fr-FR" sz="3600" b="1" dirty="0" err="1" smtClean="0">
                <a:solidFill>
                  <a:srgbClr val="FFC000"/>
                </a:solidFill>
              </a:rPr>
              <a:t>Lif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2933" y="5735881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9 sachets de crème caramel dont la </a:t>
            </a:r>
            <a:r>
              <a:rPr lang="fr-FR" b="1" dirty="0" smtClean="0">
                <a:solidFill>
                  <a:srgbClr val="0070C0"/>
                </a:solidFill>
              </a:rPr>
              <a:t>DLUO était </a:t>
            </a:r>
            <a:r>
              <a:rPr lang="fr-FR" b="1" dirty="0" smtClean="0">
                <a:solidFill>
                  <a:srgbClr val="0070C0"/>
                </a:solidFill>
              </a:rPr>
              <a:t>dépassé depuis le 18/04/18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19951"/>
            <a:ext cx="3219822" cy="429309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440" y="1319951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63688" y="6093296"/>
            <a:ext cx="54473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Protéger l’ouverture </a:t>
            </a:r>
            <a:r>
              <a:rPr lang="fr-FR" b="1" dirty="0" smtClean="0">
                <a:solidFill>
                  <a:srgbClr val="0070C0"/>
                </a:solidFill>
              </a:rPr>
              <a:t>au niveau du faux plafond.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268760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85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15616" y="5949280"/>
            <a:ext cx="662473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carrelage de la réserve du PGC et au niveau des vestiaires femmes était démonté.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491" y="1304147"/>
            <a:ext cx="3336373" cy="444849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04147"/>
            <a:ext cx="3336373" cy="4448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7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4200" y="544522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plusieurs tubes néons au niveau du meuble froid des yaourts qui étaient non </a:t>
            </a:r>
            <a:r>
              <a:rPr lang="fr-FR" b="1" dirty="0" smtClean="0">
                <a:solidFill>
                  <a:srgbClr val="0070C0"/>
                </a:solidFill>
              </a:rPr>
              <a:t>fonctionnels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968" y="1340768"/>
            <a:ext cx="2679762" cy="357301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256" y="1340768"/>
            <a:ext cx="2679762" cy="357301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0768"/>
            <a:ext cx="2679762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16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73299" y="5733256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</a:t>
            </a:r>
            <a:r>
              <a:rPr lang="fr-FR" b="1" dirty="0" smtClean="0">
                <a:solidFill>
                  <a:srgbClr val="0070C0"/>
                </a:solidFill>
              </a:rPr>
              <a:t>: L’afficheur du meuble froid des yaourts n’était pas fonctionnel le jour de l’audit.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268760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19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40902</TotalTime>
  <Words>87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697</cp:revision>
  <cp:lastPrinted>2016-02-08T19:41:58Z</cp:lastPrinted>
  <dcterms:created xsi:type="dcterms:W3CDTF">2014-03-07T09:21:22Z</dcterms:created>
  <dcterms:modified xsi:type="dcterms:W3CDTF">2018-04-30T09:23:58Z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243183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