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54" r:id="rId3"/>
    <p:sldId id="458" r:id="rId4"/>
    <p:sldId id="453" r:id="rId5"/>
    <p:sldId id="455" r:id="rId6"/>
    <p:sldId id="457" r:id="rId7"/>
    <p:sldId id="459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Hammam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Lif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Hammam </a:t>
            </a:r>
            <a:r>
              <a:rPr lang="fr-FR" sz="3600" b="1" dirty="0" err="1" smtClean="0">
                <a:solidFill>
                  <a:srgbClr val="FFC000"/>
                </a:solidFill>
              </a:rPr>
              <a:t>Lif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2933" y="5735881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smtClean="0">
                <a:solidFill>
                  <a:srgbClr val="000000"/>
                </a:solidFill>
              </a:rPr>
              <a:t>29 octobre </a:t>
            </a:r>
            <a:r>
              <a:rPr lang="fr-FR" sz="2000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au niveau du meuble d’exposition des glaces.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5652120" cy="423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6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47664" y="4725144"/>
            <a:ext cx="604867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d'une barquette de saucisse fumé "el </a:t>
            </a:r>
            <a:r>
              <a:rPr lang="fr-FR" b="1" dirty="0" err="1">
                <a:solidFill>
                  <a:srgbClr val="0070C0"/>
                </a:solidFill>
              </a:rPr>
              <a:t>Mazraa</a:t>
            </a:r>
            <a:r>
              <a:rPr lang="fr-FR" b="1" dirty="0">
                <a:solidFill>
                  <a:srgbClr val="0070C0"/>
                </a:solidFill>
              </a:rPr>
              <a:t>" dont la DLC était le jour de l'audit 29/10/18.</a:t>
            </a:r>
          </a:p>
          <a:p>
            <a:r>
              <a:rPr lang="fr-FR" b="1" dirty="0">
                <a:solidFill>
                  <a:srgbClr val="0070C0"/>
                </a:solidFill>
              </a:rPr>
              <a:t>Présence d'une barquette de cuisse de poulet dont la DLC était le 30/10/18 (la date de retrait est de j-1).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340768"/>
            <a:ext cx="2036637" cy="271551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1" y="1340768"/>
            <a:ext cx="2051094" cy="273479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384" y="1340768"/>
            <a:ext cx="2054288" cy="273905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40768"/>
            <a:ext cx="2036637" cy="2715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85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115616" y="5949280"/>
            <a:ext cx="662473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Le suivi et l'enregistrement des températures à cœur des mois aout et septembre n'étaient pas réalisés.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1411957"/>
            <a:ext cx="4392487" cy="329436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93069" y="862897"/>
            <a:ext cx="3294365" cy="439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7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75656" y="5085184"/>
            <a:ext cx="60380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La peinture de </a:t>
            </a:r>
            <a:r>
              <a:rPr lang="fr-FR" b="1" dirty="0" smtClean="0">
                <a:solidFill>
                  <a:srgbClr val="0070C0"/>
                </a:solidFill>
              </a:rPr>
              <a:t>certaines </a:t>
            </a:r>
            <a:r>
              <a:rPr lang="fr-FR" b="1" dirty="0">
                <a:solidFill>
                  <a:srgbClr val="0070C0"/>
                </a:solidFill>
              </a:rPr>
              <a:t>étagères était écaillée.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996" y="1484784"/>
            <a:ext cx="3707904" cy="27809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10146" y="1484784"/>
            <a:ext cx="2780928" cy="27809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4784"/>
            <a:ext cx="2085696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51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73299" y="6021288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Réception: La pédale </a:t>
            </a:r>
            <a:r>
              <a:rPr lang="fr-FR" b="1" dirty="0">
                <a:solidFill>
                  <a:srgbClr val="0070C0"/>
                </a:solidFill>
              </a:rPr>
              <a:t>d</a:t>
            </a:r>
            <a:r>
              <a:rPr lang="fr-FR" b="1" dirty="0" smtClean="0">
                <a:solidFill>
                  <a:srgbClr val="0070C0"/>
                </a:solidFill>
              </a:rPr>
              <a:t>e </a:t>
            </a:r>
            <a:r>
              <a:rPr lang="fr-FR" b="1" dirty="0">
                <a:solidFill>
                  <a:srgbClr val="0070C0"/>
                </a:solidFill>
              </a:rPr>
              <a:t>la poubelle au niveau </a:t>
            </a:r>
            <a:r>
              <a:rPr lang="fr-FR" b="1" dirty="0" smtClean="0">
                <a:solidFill>
                  <a:srgbClr val="0070C0"/>
                </a:solidFill>
              </a:rPr>
              <a:t>de </a:t>
            </a:r>
            <a:r>
              <a:rPr lang="fr-FR" b="1" dirty="0">
                <a:solidFill>
                  <a:srgbClr val="0070C0"/>
                </a:solidFill>
              </a:rPr>
              <a:t>la réception était rompue.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340768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1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412776"/>
            <a:ext cx="2247714" cy="299695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288" y="1412776"/>
            <a:ext cx="2247714" cy="299695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93" y="1412776"/>
            <a:ext cx="2247714" cy="299695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5301208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Réception: Le sol était ébréché au niveau du quai de réception.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70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40922</TotalTime>
  <Words>127</Words>
  <Application>Microsoft Office PowerPoint</Application>
  <PresentationFormat>Affichage à l'écran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701</cp:revision>
  <cp:lastPrinted>2016-02-08T19:41:58Z</cp:lastPrinted>
  <dcterms:created xsi:type="dcterms:W3CDTF">2014-03-07T09:21:22Z</dcterms:created>
  <dcterms:modified xsi:type="dcterms:W3CDTF">2018-11-02T13:38:29Z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243183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