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53" r:id="rId3"/>
    <p:sldId id="446" r:id="rId4"/>
    <p:sldId id="447" r:id="rId5"/>
    <p:sldId id="448" r:id="rId6"/>
    <p:sldId id="449" r:id="rId7"/>
    <p:sldId id="454" r:id="rId8"/>
    <p:sldId id="450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111" d="100"/>
          <a:sy n="111" d="100"/>
        </p:scale>
        <p:origin x="161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17/06/2017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17/06/2017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Hammam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Lif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Hammam </a:t>
            </a:r>
            <a:r>
              <a:rPr lang="fr-FR" sz="3600" b="1" dirty="0" err="1" smtClean="0">
                <a:solidFill>
                  <a:srgbClr val="FFC000"/>
                </a:solidFill>
              </a:rPr>
              <a:t>Lif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15 Juin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340768"/>
            <a:ext cx="3384376" cy="451250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162" y="1340769"/>
            <a:ext cx="3075806" cy="4101074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187624" y="5877272"/>
            <a:ext cx="691276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Contrôle à la réception : Absence </a:t>
            </a:r>
            <a:r>
              <a:rPr lang="fr-FR" b="1" dirty="0">
                <a:solidFill>
                  <a:srgbClr val="0070C0"/>
                </a:solidFill>
              </a:rPr>
              <a:t>de mention de la DLC sur l'enregistrement de contrôle à la réception des produits réceptionnées </a:t>
            </a:r>
            <a:r>
              <a:rPr lang="fr-FR" b="1" dirty="0" smtClean="0">
                <a:solidFill>
                  <a:srgbClr val="0070C0"/>
                </a:solidFill>
              </a:rPr>
              <a:t>le13 </a:t>
            </a:r>
            <a:r>
              <a:rPr lang="fr-FR" b="1" dirty="0">
                <a:solidFill>
                  <a:srgbClr val="0070C0"/>
                </a:solidFill>
              </a:rPr>
              <a:t>et 14 juin 2017</a:t>
            </a:r>
          </a:p>
        </p:txBody>
      </p:sp>
      <p:sp>
        <p:nvSpPr>
          <p:cNvPr id="6" name="Ellipse 5"/>
          <p:cNvSpPr/>
          <p:nvPr/>
        </p:nvSpPr>
        <p:spPr>
          <a:xfrm>
            <a:off x="5364088" y="4005064"/>
            <a:ext cx="972108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2411760" y="5073413"/>
            <a:ext cx="972108" cy="659843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87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62730"/>
            <a:ext cx="5059283" cy="3794462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771800" y="1392393"/>
            <a:ext cx="1440160" cy="1100503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197" y="1598386"/>
            <a:ext cx="3416283" cy="2448581"/>
          </a:xfrm>
          <a:prstGeom prst="ellipse">
            <a:avLst/>
          </a:prstGeom>
          <a:ln w="63500" cap="rnd">
            <a:solidFill>
              <a:srgbClr val="FFFF0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6" name="Virage 5"/>
          <p:cNvSpPr/>
          <p:nvPr/>
        </p:nvSpPr>
        <p:spPr>
          <a:xfrm rot="2308956">
            <a:off x="4181141" y="1303809"/>
            <a:ext cx="1540785" cy="776314"/>
          </a:xfrm>
          <a:prstGeom prst="ben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83568" y="566124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des produits surgelés : Présence </a:t>
            </a:r>
            <a:r>
              <a:rPr lang="fr-FR" b="1" dirty="0">
                <a:solidFill>
                  <a:srgbClr val="0070C0"/>
                </a:solidFill>
              </a:rPr>
              <a:t>de 2 paquets de "</a:t>
            </a:r>
            <a:r>
              <a:rPr lang="fr-FR" b="1" dirty="0" err="1">
                <a:solidFill>
                  <a:srgbClr val="0070C0"/>
                </a:solidFill>
              </a:rPr>
              <a:t>Croquito</a:t>
            </a:r>
            <a:r>
              <a:rPr lang="fr-FR" b="1" dirty="0">
                <a:solidFill>
                  <a:srgbClr val="0070C0"/>
                </a:solidFill>
              </a:rPr>
              <a:t> CHAHIA" dont la DLC est illisible</a:t>
            </a:r>
          </a:p>
        </p:txBody>
      </p:sp>
    </p:spTree>
    <p:extLst>
      <p:ext uri="{BB962C8B-B14F-4D97-AF65-F5344CB8AC3E}">
        <p14:creationId xmlns:p14="http://schemas.microsoft.com/office/powerpoint/2010/main" val="102228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2776"/>
            <a:ext cx="4011910" cy="5349213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00263" y="2406894"/>
            <a:ext cx="3660170" cy="14773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Linéaire des produits surgelés </a:t>
            </a:r>
            <a:r>
              <a:rPr lang="fr-FR" b="1" dirty="0">
                <a:solidFill>
                  <a:srgbClr val="0070C0"/>
                </a:solidFill>
              </a:rPr>
              <a:t>: Présence de sachet de "Macédoine de légumes" présentant des signes de </a:t>
            </a:r>
            <a:r>
              <a:rPr lang="fr-FR" b="1" dirty="0" err="1" smtClean="0">
                <a:solidFill>
                  <a:srgbClr val="0070C0"/>
                </a:solidFill>
              </a:rPr>
              <a:t>recongélation</a:t>
            </a:r>
            <a:r>
              <a:rPr lang="fr-FR" b="1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6582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072" y="1380038"/>
            <a:ext cx="3318920" cy="442522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87557"/>
            <a:ext cx="3313280" cy="4417707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755576" y="5949280"/>
            <a:ext cx="7648248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Les évaporateurs du linéaire des yaourts n'étaient pas propres</a:t>
            </a:r>
          </a:p>
        </p:txBody>
      </p:sp>
    </p:spTree>
    <p:extLst>
      <p:ext uri="{BB962C8B-B14F-4D97-AF65-F5344CB8AC3E}">
        <p14:creationId xmlns:p14="http://schemas.microsoft.com/office/powerpoint/2010/main" val="780983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88358" y="660115"/>
            <a:ext cx="4083918" cy="5445224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4630316" y="2348880"/>
            <a:ext cx="589756" cy="5760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Ellipse 3"/>
          <p:cNvSpPr/>
          <p:nvPr/>
        </p:nvSpPr>
        <p:spPr>
          <a:xfrm>
            <a:off x="5494412" y="3212976"/>
            <a:ext cx="589756" cy="5760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5494412" y="4293096"/>
            <a:ext cx="589756" cy="5760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>
            <a:off x="3419872" y="4293096"/>
            <a:ext cx="589756" cy="5760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4782716" y="3382727"/>
            <a:ext cx="589756" cy="57606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1187624" y="5517232"/>
            <a:ext cx="691276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Présence de traces de rouilles au niveau des étages du meuble des yaourts</a:t>
            </a:r>
          </a:p>
        </p:txBody>
      </p:sp>
    </p:spTree>
    <p:extLst>
      <p:ext uri="{BB962C8B-B14F-4D97-AF65-F5344CB8AC3E}">
        <p14:creationId xmlns:p14="http://schemas.microsoft.com/office/powerpoint/2010/main" val="780983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083918" cy="5445224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>
          <a:xfrm>
            <a:off x="4860031" y="2276872"/>
            <a:ext cx="3528393" cy="20313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L'enregistrement de l'autocontrôle du nettoyage et désinfection de la chambre froide de la semaine du 08/02/2017 n'était pas effectuée (fréquence 1 fois par semaine)</a:t>
            </a:r>
          </a:p>
        </p:txBody>
      </p:sp>
    </p:spTree>
    <p:extLst>
      <p:ext uri="{BB962C8B-B14F-4D97-AF65-F5344CB8AC3E}">
        <p14:creationId xmlns:p14="http://schemas.microsoft.com/office/powerpoint/2010/main" val="13932048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8760"/>
            <a:ext cx="4379979" cy="328498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539" y="1412776"/>
            <a:ext cx="4387957" cy="3290968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683568" y="5005925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: Carrelage du sol ébréché </a:t>
            </a:r>
            <a:r>
              <a:rPr lang="fr-FR" b="1" dirty="0">
                <a:solidFill>
                  <a:srgbClr val="0070C0"/>
                </a:solidFill>
              </a:rPr>
              <a:t>au niveau </a:t>
            </a:r>
            <a:r>
              <a:rPr lang="fr-FR" b="1" dirty="0" smtClean="0">
                <a:solidFill>
                  <a:srgbClr val="0070C0"/>
                </a:solidFill>
              </a:rPr>
              <a:t>des </a:t>
            </a:r>
            <a:r>
              <a:rPr lang="fr-FR" b="1" dirty="0">
                <a:solidFill>
                  <a:srgbClr val="0070C0"/>
                </a:solidFill>
              </a:rPr>
              <a:t>palettes d'exposition de l'eau minérale</a:t>
            </a:r>
          </a:p>
        </p:txBody>
      </p:sp>
    </p:spTree>
    <p:extLst>
      <p:ext uri="{BB962C8B-B14F-4D97-AF65-F5344CB8AC3E}">
        <p14:creationId xmlns:p14="http://schemas.microsoft.com/office/powerpoint/2010/main" val="7809833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40821</TotalTime>
  <Words>146</Words>
  <Application>Microsoft Office PowerPoint</Application>
  <PresentationFormat>Affichage à l'écran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685</cp:revision>
  <cp:lastPrinted>2016-02-08T19:41:58Z</cp:lastPrinted>
  <dcterms:created xsi:type="dcterms:W3CDTF">2014-03-07T09:21:22Z</dcterms:created>
  <dcterms:modified xsi:type="dcterms:W3CDTF">2017-06-17T07:38:49Z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347420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