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454" r:id="rId3"/>
    <p:sldId id="458" r:id="rId4"/>
    <p:sldId id="453" r:id="rId5"/>
    <p:sldId id="455" r:id="rId6"/>
    <p:sldId id="457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>
        <p:scale>
          <a:sx n="60" d="100"/>
          <a:sy n="60" d="100"/>
        </p:scale>
        <p:origin x="-1560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04/12/2017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04/12/2017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Hammam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Lif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Hammam </a:t>
            </a:r>
            <a:r>
              <a:rPr lang="fr-FR" sz="3600" b="1" dirty="0" err="1" smtClean="0">
                <a:solidFill>
                  <a:srgbClr val="FFC000"/>
                </a:solidFill>
              </a:rPr>
              <a:t>Lif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29 Novembre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smtClean="0">
                <a:solidFill>
                  <a:srgbClr val="000000"/>
                </a:solidFill>
              </a:rPr>
              <a:t>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262" y="1334418"/>
            <a:ext cx="3208972" cy="4278630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3058" y="1332004"/>
            <a:ext cx="3210783" cy="4281044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47971" y="5613047"/>
            <a:ext cx="7812461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Réception : Absence de certificat de salubrité pour les produits surgelés du fournisseur Captain Sindbad.</a:t>
            </a:r>
          </a:p>
          <a:p>
            <a:r>
              <a:rPr lang="fr-FR" b="1" dirty="0">
                <a:solidFill>
                  <a:srgbClr val="0070C0"/>
                </a:solidFill>
              </a:rPr>
              <a:t>Le certificat de salubrité de la réception du 25/10/2017 est une photocopie. </a:t>
            </a:r>
          </a:p>
        </p:txBody>
      </p:sp>
    </p:spTree>
    <p:extLst>
      <p:ext uri="{BB962C8B-B14F-4D97-AF65-F5344CB8AC3E}">
        <p14:creationId xmlns:p14="http://schemas.microsoft.com/office/powerpoint/2010/main" val="2522460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340768"/>
            <a:ext cx="3456384" cy="460851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2312534" y="6228020"/>
            <a:ext cx="437491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La poubelle est à ouverture manuelle</a:t>
            </a:r>
          </a:p>
        </p:txBody>
      </p:sp>
    </p:spTree>
    <p:extLst>
      <p:ext uri="{BB962C8B-B14F-4D97-AF65-F5344CB8AC3E}">
        <p14:creationId xmlns:p14="http://schemas.microsoft.com/office/powerpoint/2010/main" val="1170853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340768"/>
            <a:ext cx="6372200" cy="477915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331641" y="6156012"/>
            <a:ext cx="6624735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L'enregistrement de l'autocontrôle du nettoyage et désinfection n'a été pas effectuée depuis le 21/11/2017</a:t>
            </a:r>
          </a:p>
        </p:txBody>
      </p:sp>
    </p:spTree>
    <p:extLst>
      <p:ext uri="{BB962C8B-B14F-4D97-AF65-F5344CB8AC3E}">
        <p14:creationId xmlns:p14="http://schemas.microsoft.com/office/powerpoint/2010/main" val="2670879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346086"/>
            <a:ext cx="2668284" cy="355771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346086"/>
            <a:ext cx="2664296" cy="3552395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94200" y="5445224"/>
            <a:ext cx="777686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 </a:t>
            </a:r>
            <a:r>
              <a:rPr lang="fr-FR" b="1" dirty="0">
                <a:solidFill>
                  <a:srgbClr val="0070C0"/>
                </a:solidFill>
              </a:rPr>
              <a:t>: Carrelage du sol ébréché au niveau des palettes d'exposition de l'eau minérale.</a:t>
            </a:r>
          </a:p>
          <a:p>
            <a:r>
              <a:rPr lang="fr-FR" b="1" dirty="0">
                <a:solidFill>
                  <a:srgbClr val="0070C0"/>
                </a:solidFill>
              </a:rPr>
              <a:t>Des trous au plafond de la réserve.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346087"/>
            <a:ext cx="2668284" cy="355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516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340768"/>
            <a:ext cx="3723878" cy="4965171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55576" y="6381328"/>
            <a:ext cx="764824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Les évaporateurs du linéaire des yaourts n'étaient pas propres</a:t>
            </a:r>
          </a:p>
        </p:txBody>
      </p:sp>
    </p:spTree>
    <p:extLst>
      <p:ext uri="{BB962C8B-B14F-4D97-AF65-F5344CB8AC3E}">
        <p14:creationId xmlns:p14="http://schemas.microsoft.com/office/powerpoint/2010/main" val="42483194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40890</TotalTime>
  <Words>98</Words>
  <Application>Microsoft Office PowerPoint</Application>
  <PresentationFormat>Affichage à l'écran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ASUS</cp:lastModifiedBy>
  <cp:revision>693</cp:revision>
  <cp:lastPrinted>2016-02-08T19:41:58Z</cp:lastPrinted>
  <dcterms:created xsi:type="dcterms:W3CDTF">2014-03-07T09:21:22Z</dcterms:created>
  <dcterms:modified xsi:type="dcterms:W3CDTF">2017-12-04T10:08:56Z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243183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