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8" r:id="rId2"/>
    <p:sldId id="432" r:id="rId3"/>
    <p:sldId id="433" r:id="rId4"/>
    <p:sldId id="434" r:id="rId5"/>
    <p:sldId id="435" r:id="rId6"/>
    <p:sldId id="438" r:id="rId7"/>
    <p:sldId id="437" r:id="rId8"/>
    <p:sldId id="436" r:id="rId9"/>
    <p:sldId id="439" r:id="rId10"/>
    <p:sldId id="440" r:id="rId11"/>
    <p:sldId id="441" r:id="rId12"/>
    <p:sldId id="442" r:id="rId13"/>
    <p:sldId id="443" r:id="rId14"/>
    <p:sldId id="444" r:id="rId15"/>
    <p:sldId id="446" r:id="rId16"/>
    <p:sldId id="445" r:id="rId17"/>
    <p:sldId id="447" r:id="rId1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25/06/2020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25/06/2020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Houmet Souk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=""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Houmet Souk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23/06/2020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5502423"/>
            <a:ext cx="3672408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Souheil DRAOUI</a:t>
            </a:r>
          </a:p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Wissem ZANNED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56037" y="6021288"/>
            <a:ext cx="81644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Exposition de 3 paquets de cake "Break vanille" périmés depuis le 02/06/2020.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06" y="1484784"/>
            <a:ext cx="2571750" cy="3429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79" y="1490929"/>
            <a:ext cx="2571750" cy="342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484784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56037" y="6021288"/>
            <a:ext cx="81644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Le sol de la réserve liquide et celui de la surface de vente entre les rayons était </a:t>
            </a:r>
            <a:r>
              <a:rPr lang="fr-FR" b="1" dirty="0" smtClean="0">
                <a:solidFill>
                  <a:srgbClr val="0070C0"/>
                </a:solidFill>
              </a:rPr>
              <a:t>fortement </a:t>
            </a:r>
            <a:r>
              <a:rPr lang="fr-FR" b="1" dirty="0">
                <a:solidFill>
                  <a:srgbClr val="0070C0"/>
                </a:solidFill>
              </a:rPr>
              <a:t>ébréché.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40160"/>
            <a:ext cx="2031690" cy="27089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0160"/>
            <a:ext cx="2031690" cy="27089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43054"/>
            <a:ext cx="2031690" cy="27089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0160"/>
            <a:ext cx="203169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56037" y="6021288"/>
            <a:ext cx="81644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Réserve PGC: Présence d'une lampe non fonctionnelle dans la réserve liquide.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42" y="1412776"/>
            <a:ext cx="2969024" cy="395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56037" y="6021288"/>
            <a:ext cx="81644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 </a:t>
            </a:r>
            <a:r>
              <a:rPr lang="fr-FR" b="1" dirty="0">
                <a:solidFill>
                  <a:srgbClr val="0070C0"/>
                </a:solidFill>
              </a:rPr>
              <a:t>et fromage: Absence d'identification de plusieurs produits (Ricotta, </a:t>
            </a:r>
            <a:r>
              <a:rPr lang="fr-FR" b="1" dirty="0" smtClean="0">
                <a:solidFill>
                  <a:srgbClr val="0070C0"/>
                </a:solidFill>
              </a:rPr>
              <a:t>Mozzarella</a:t>
            </a:r>
            <a:r>
              <a:rPr lang="fr-FR" b="1" dirty="0">
                <a:solidFill>
                  <a:srgbClr val="0070C0"/>
                </a:solidFill>
              </a:rPr>
              <a:t>, fromage râpé…) 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69656"/>
            <a:ext cx="2742288" cy="20567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96009"/>
            <a:ext cx="2742288" cy="20567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96009"/>
            <a:ext cx="3168352" cy="42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56037" y="6021288"/>
            <a:ext cx="81644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 et fromage: Ecaillement du revêtement du meuble d’exposition.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1" y="1863514"/>
            <a:ext cx="3682984" cy="276223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63514"/>
            <a:ext cx="3692558" cy="276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755576" y="5589240"/>
            <a:ext cx="816443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Charcuterie/fromage: Présence </a:t>
            </a:r>
            <a:r>
              <a:rPr lang="fr-FR" b="1">
                <a:solidFill>
                  <a:srgbClr val="0070C0"/>
                </a:solidFill>
              </a:rPr>
              <a:t>de </a:t>
            </a:r>
            <a:r>
              <a:rPr lang="fr-FR" b="1" smtClean="0">
                <a:solidFill>
                  <a:srgbClr val="0070C0"/>
                </a:solidFill>
              </a:rPr>
              <a:t>restes </a:t>
            </a:r>
            <a:r>
              <a:rPr lang="fr-FR" b="1" dirty="0">
                <a:solidFill>
                  <a:srgbClr val="0070C0"/>
                </a:solidFill>
              </a:rPr>
              <a:t>de charcuterie au niveau de la trancheuse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fr-FR" b="1" dirty="0">
                <a:solidFill>
                  <a:srgbClr val="0070C0"/>
                </a:solidFill>
              </a:rPr>
              <a:t>Présence de reste de boudin de salami à côté de la trancheuse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96022"/>
            <a:ext cx="4067944" cy="30509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96021"/>
            <a:ext cx="2288219" cy="305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56037" y="6021288"/>
            <a:ext cx="816443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Charcuterie/fromage: présence d’un porte-appât non fixé au sol.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00808"/>
            <a:ext cx="294979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56037" y="6021288"/>
            <a:ext cx="81644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Vestiaires </a:t>
            </a:r>
            <a:r>
              <a:rPr lang="fr-FR" b="1" dirty="0">
                <a:solidFill>
                  <a:srgbClr val="0070C0"/>
                </a:solidFill>
              </a:rPr>
              <a:t>et sanitaires: La pédale poubelle des vestiaires et sanitaires hommes et femmes était rompue.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39" y="1340768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628144" y="6165304"/>
            <a:ext cx="622021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FLEG: Les bananes exposés étaient fortement altérés.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07" y="764704"/>
            <a:ext cx="386789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23628" y="5805264"/>
            <a:ext cx="662473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FLEG: La poubelle était </a:t>
            </a:r>
            <a:r>
              <a:rPr lang="fr-FR" sz="1600" b="1" dirty="0" smtClean="0">
                <a:solidFill>
                  <a:srgbClr val="0070C0"/>
                </a:solidFill>
              </a:rPr>
              <a:t>remplie </a:t>
            </a:r>
            <a:r>
              <a:rPr lang="fr-FR" sz="1600" b="1" dirty="0">
                <a:solidFill>
                  <a:srgbClr val="0070C0"/>
                </a:solidFill>
              </a:rPr>
              <a:t>de déchets et non munie de </a:t>
            </a:r>
            <a:r>
              <a:rPr lang="fr-FR" sz="1600" b="1" dirty="0" smtClean="0">
                <a:solidFill>
                  <a:srgbClr val="0070C0"/>
                </a:solidFill>
              </a:rPr>
              <a:t>sac.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73" y="836712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052080" y="6021288"/>
            <a:ext cx="737234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CF(+) PLS: Développement de piqures de moisissures sur la partie inférieur des étagères de </a:t>
            </a:r>
            <a:r>
              <a:rPr lang="fr-FR" b="1" dirty="0" smtClean="0">
                <a:solidFill>
                  <a:srgbClr val="0070C0"/>
                </a:solidFill>
              </a:rPr>
              <a:t>stockage.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323" y="908720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11560" y="5589240"/>
            <a:ext cx="81644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d'un sachet de fromage blanc "Fiore" et de tout un lot de yaourts "délice mamzouj banane" retrait DLC: </a:t>
            </a:r>
            <a:r>
              <a:rPr lang="fr-FR" b="1" dirty="0" smtClean="0">
                <a:solidFill>
                  <a:srgbClr val="0070C0"/>
                </a:solidFill>
              </a:rPr>
              <a:t>25/06/2020.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16330"/>
          <a:stretch/>
        </p:blipFill>
        <p:spPr>
          <a:xfrm>
            <a:off x="827584" y="2235436"/>
            <a:ext cx="3291830" cy="28803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3" t="49027" r="14944" b="34567"/>
          <a:stretch/>
        </p:blipFill>
        <p:spPr>
          <a:xfrm>
            <a:off x="4283968" y="2919513"/>
            <a:ext cx="3931639" cy="15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39552" y="6021288"/>
            <a:ext cx="816443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Exposition de 10 cake "Moulin d'or" périmés depuis le 22/06/2020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69" y="1465803"/>
            <a:ext cx="3273828" cy="43651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65803"/>
            <a:ext cx="3273828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56037" y="6156012"/>
            <a:ext cx="780439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La peinture des étagères d'exposition des yaourts était écaillée.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219822" cy="42930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78651" y="6093296"/>
            <a:ext cx="81644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Deux lampes n'étaient pas fonctionnelles au niveau des meuble froids d'exposition des yaourts et fromages.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69" y="1268760"/>
            <a:ext cx="3507854" cy="467713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56037" y="6021288"/>
            <a:ext cx="81644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Présence d'un paquet de cake "Break au chocolat" périmé depuis le 03/06/2020.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17" y="1412776"/>
            <a:ext cx="3803915" cy="28529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40454</TotalTime>
  <Words>277</Words>
  <Application>Microsoft Office PowerPoint</Application>
  <PresentationFormat>Affichage à l'écran (4:3)</PresentationFormat>
  <Paragraphs>22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bennour.ahmed.esti@gmail.com</cp:lastModifiedBy>
  <cp:revision>669</cp:revision>
  <cp:lastPrinted>2016-02-08T19:41:58Z</cp:lastPrinted>
  <dcterms:created xsi:type="dcterms:W3CDTF">2014-03-07T09:21:22Z</dcterms:created>
  <dcterms:modified xsi:type="dcterms:W3CDTF">2020-06-25T20:55:39Z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10551187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