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432" r:id="rId3"/>
    <p:sldId id="437" r:id="rId4"/>
    <p:sldId id="441" r:id="rId5"/>
    <p:sldId id="446" r:id="rId6"/>
    <p:sldId id="447" r:id="rId7"/>
    <p:sldId id="448" r:id="rId8"/>
    <p:sldId id="450" r:id="rId9"/>
    <p:sldId id="442" r:id="rId10"/>
    <p:sldId id="444" r:id="rId11"/>
    <p:sldId id="445" r:id="rId12"/>
    <p:sldId id="443" r:id="rId13"/>
    <p:sldId id="449" r:id="rId14"/>
    <p:sldId id="451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29/06/2019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29/06/2019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Houmet</a:t>
            </a:r>
            <a:r>
              <a:rPr lang="fr-FR" altLang="fr-FR" kern="0" dirty="0" smtClean="0"/>
              <a:t> Souk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23.jpeg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3" Target="../media/image25.jpeg" Type="http://schemas.openxmlformats.org/officeDocument/2006/relationships/image"/><Relationship Id="rId2" Target="../media/image2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2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7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3.jpeg" Type="http://schemas.openxmlformats.org/officeDocument/2006/relationships/image"/><Relationship Id="rId4" Target="../media/image12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6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19 Juin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12"/>
          <p:cNvSpPr txBox="1"/>
          <p:nvPr/>
        </p:nvSpPr>
        <p:spPr>
          <a:xfrm>
            <a:off x="788770" y="609329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 et espace d’exposition: Le sol était ébréché à </a:t>
            </a:r>
            <a:r>
              <a:rPr lang="fr-FR" b="1" dirty="0" smtClean="0">
                <a:solidFill>
                  <a:srgbClr val="0070C0"/>
                </a:solidFill>
              </a:rPr>
              <a:t>plusieurs </a:t>
            </a:r>
            <a:r>
              <a:rPr lang="fr-FR" b="1" dirty="0" smtClean="0">
                <a:solidFill>
                  <a:srgbClr val="0070C0"/>
                </a:solidFill>
              </a:rPr>
              <a:t>niveaux.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771" y="1416024"/>
            <a:ext cx="3279174" cy="43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416025"/>
            <a:ext cx="3240360" cy="208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645025"/>
            <a:ext cx="3240360" cy="2249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572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12"/>
          <p:cNvSpPr txBox="1"/>
          <p:nvPr/>
        </p:nvSpPr>
        <p:spPr>
          <a:xfrm>
            <a:off x="837750" y="583282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Non respect des  bonnes  pratiques d’hygiène lors de manipulation de sucre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707" y="1484784"/>
            <a:ext cx="3841106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481" y="1484784"/>
            <a:ext cx="3443620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72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12"/>
          <p:cNvSpPr txBox="1"/>
          <p:nvPr/>
        </p:nvSpPr>
        <p:spPr>
          <a:xfrm>
            <a:off x="899592" y="5589240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 femmes: Le distributeur savon était démonté et non fonctionnel.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24744"/>
            <a:ext cx="3888432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09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12"/>
          <p:cNvSpPr txBox="1"/>
          <p:nvPr/>
        </p:nvSpPr>
        <p:spPr>
          <a:xfrm>
            <a:off x="837750" y="5832826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Manque d’étanchéité pour la porte du quai de réception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84784"/>
            <a:ext cx="4608512" cy="410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659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12"/>
          <p:cNvSpPr txBox="1"/>
          <p:nvPr/>
        </p:nvSpPr>
        <p:spPr>
          <a:xfrm>
            <a:off x="837750" y="583282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Manque l’affichage de l’instruction lavage des mains au niveau du rayon charcuterie fromage. 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0768"/>
            <a:ext cx="5583009" cy="4187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482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56037" y="5818038"/>
            <a:ext cx="816443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et fromage</a:t>
            </a:r>
            <a:r>
              <a:rPr lang="fr-FR" b="1" dirty="0">
                <a:solidFill>
                  <a:srgbClr val="0070C0"/>
                </a:solidFill>
              </a:rPr>
              <a:t>: Présence </a:t>
            </a:r>
            <a:r>
              <a:rPr lang="fr-FR" b="1" dirty="0" smtClean="0">
                <a:solidFill>
                  <a:srgbClr val="0070C0"/>
                </a:solidFill>
              </a:rPr>
              <a:t>d’un Morceau  de boudins </a:t>
            </a:r>
            <a:r>
              <a:rPr lang="fr-FR" b="1" dirty="0">
                <a:solidFill>
                  <a:srgbClr val="0070C0"/>
                </a:solidFill>
              </a:rPr>
              <a:t>de charcuterie </a:t>
            </a:r>
            <a:r>
              <a:rPr lang="fr-FR" b="1" dirty="0" smtClean="0">
                <a:solidFill>
                  <a:srgbClr val="0070C0"/>
                </a:solidFill>
              </a:rPr>
              <a:t>entamé </a:t>
            </a:r>
            <a:r>
              <a:rPr lang="fr-FR" b="1" dirty="0">
                <a:solidFill>
                  <a:srgbClr val="0070C0"/>
                </a:solidFill>
              </a:rPr>
              <a:t>et non </a:t>
            </a:r>
            <a:r>
              <a:rPr lang="fr-FR" b="1" dirty="0" smtClean="0">
                <a:solidFill>
                  <a:srgbClr val="0070C0"/>
                </a:solidFill>
              </a:rPr>
              <a:t>identifié.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556792"/>
            <a:ext cx="4966861" cy="3725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2"/>
          <p:cNvSpPr txBox="1"/>
          <p:nvPr/>
        </p:nvSpPr>
        <p:spPr>
          <a:xfrm>
            <a:off x="788770" y="609329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</a:t>
            </a:r>
            <a:r>
              <a:rPr lang="fr-FR" b="1" dirty="0">
                <a:solidFill>
                  <a:srgbClr val="0070C0"/>
                </a:solidFill>
              </a:rPr>
              <a:t>et fromage: La peinture était écaillée au niveau du meuble froid d'exposition.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89" y="1412776"/>
            <a:ext cx="336037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29716"/>
            <a:ext cx="3361790" cy="2261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411284"/>
            <a:ext cx="3528647" cy="2646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114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2"/>
          <p:cNvSpPr txBox="1"/>
          <p:nvPr/>
        </p:nvSpPr>
        <p:spPr>
          <a:xfrm>
            <a:off x="827584" y="5661248"/>
            <a:ext cx="756645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</a:t>
            </a:r>
            <a:r>
              <a:rPr lang="fr-FR" b="1" dirty="0" smtClean="0">
                <a:solidFill>
                  <a:srgbClr val="0070C0"/>
                </a:solidFill>
              </a:rPr>
              <a:t>des néons </a:t>
            </a:r>
            <a:r>
              <a:rPr lang="fr-FR" b="1" dirty="0">
                <a:solidFill>
                  <a:srgbClr val="0070C0"/>
                </a:solidFill>
              </a:rPr>
              <a:t>non </a:t>
            </a:r>
            <a:r>
              <a:rPr lang="fr-FR" b="1" dirty="0" smtClean="0">
                <a:solidFill>
                  <a:srgbClr val="0070C0"/>
                </a:solidFill>
              </a:rPr>
              <a:t>fonctionnels </a:t>
            </a:r>
            <a:r>
              <a:rPr lang="fr-FR" b="1" dirty="0">
                <a:solidFill>
                  <a:srgbClr val="0070C0"/>
                </a:solidFill>
              </a:rPr>
              <a:t>au niveau du meuble d'exposition des yaourts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268761"/>
            <a:ext cx="5616624" cy="4202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3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2"/>
          <p:cNvSpPr txBox="1"/>
          <p:nvPr/>
        </p:nvSpPr>
        <p:spPr>
          <a:xfrm>
            <a:off x="827584" y="5661248"/>
            <a:ext cx="756645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</a:t>
            </a:r>
            <a:r>
              <a:rPr lang="fr-FR" b="1" dirty="0" smtClean="0">
                <a:solidFill>
                  <a:srgbClr val="0070C0"/>
                </a:solidFill>
              </a:rPr>
              <a:t>de </a:t>
            </a:r>
            <a:r>
              <a:rPr lang="fr-FR" b="1" dirty="0" smtClean="0">
                <a:solidFill>
                  <a:srgbClr val="0070C0"/>
                </a:solidFill>
              </a:rPr>
              <a:t>cadavres  de </a:t>
            </a:r>
            <a:r>
              <a:rPr lang="fr-FR" b="1" dirty="0" smtClean="0">
                <a:solidFill>
                  <a:srgbClr val="0070C0"/>
                </a:solidFill>
              </a:rPr>
              <a:t>mouches au </a:t>
            </a:r>
            <a:r>
              <a:rPr lang="fr-FR" b="1" dirty="0" smtClean="0">
                <a:solidFill>
                  <a:srgbClr val="0070C0"/>
                </a:solidFill>
              </a:rPr>
              <a:t>niveau </a:t>
            </a:r>
            <a:r>
              <a:rPr lang="fr-FR" b="1" dirty="0">
                <a:solidFill>
                  <a:srgbClr val="0070C0"/>
                </a:solidFill>
              </a:rPr>
              <a:t>du meuble d'exposition des yaourts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484784"/>
            <a:ext cx="5976664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88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2"/>
          <p:cNvSpPr txBox="1"/>
          <p:nvPr/>
        </p:nvSpPr>
        <p:spPr>
          <a:xfrm>
            <a:off x="827584" y="5805264"/>
            <a:ext cx="756645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Manque de fraicheur pour quelques articles de fruits et légumes. </a:t>
            </a:r>
          </a:p>
          <a:p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3248882" cy="210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412776"/>
            <a:ext cx="2855990" cy="210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3602513"/>
            <a:ext cx="3248881" cy="191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597772"/>
            <a:ext cx="2855990" cy="1919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942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2"/>
          <p:cNvSpPr txBox="1"/>
          <p:nvPr/>
        </p:nvSpPr>
        <p:spPr>
          <a:xfrm>
            <a:off x="827584" y="5805264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Des boites de conserves cabossées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2016224" cy="2661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914331"/>
            <a:ext cx="2758411" cy="3677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628800"/>
            <a:ext cx="1879367" cy="3564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621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2"/>
          <p:cNvSpPr txBox="1"/>
          <p:nvPr/>
        </p:nvSpPr>
        <p:spPr>
          <a:xfrm>
            <a:off x="827584" y="5805264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Revoir la procédure de remplissage des rayons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3168352" cy="3939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814" y="1484784"/>
            <a:ext cx="3152332" cy="3939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919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12"/>
          <p:cNvSpPr txBox="1"/>
          <p:nvPr/>
        </p:nvSpPr>
        <p:spPr>
          <a:xfrm>
            <a:off x="788770" y="6093296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Produits surgelés : </a:t>
            </a:r>
            <a:r>
              <a:rPr lang="fr-FR" b="1" dirty="0">
                <a:solidFill>
                  <a:srgbClr val="0070C0"/>
                </a:solidFill>
              </a:rPr>
              <a:t>Présence </a:t>
            </a:r>
            <a:r>
              <a:rPr lang="fr-FR" b="1" dirty="0" smtClean="0">
                <a:solidFill>
                  <a:srgbClr val="0070C0"/>
                </a:solidFill>
              </a:rPr>
              <a:t>de givres sur les boites </a:t>
            </a:r>
            <a:r>
              <a:rPr lang="fr-FR" b="1" dirty="0">
                <a:solidFill>
                  <a:srgbClr val="0070C0"/>
                </a:solidFill>
              </a:rPr>
              <a:t>de </a:t>
            </a:r>
            <a:r>
              <a:rPr lang="fr-FR" b="1" dirty="0" smtClean="0">
                <a:solidFill>
                  <a:srgbClr val="0070C0"/>
                </a:solidFill>
              </a:rPr>
              <a:t>glace.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3168351" cy="467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005" y="1268760"/>
            <a:ext cx="4123264" cy="467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92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40352</TotalTime>
  <Words>173</Words>
  <Application>Microsoft Office PowerPoint</Application>
  <PresentationFormat>Affichage à l'écran (4:3)</PresentationFormat>
  <Paragraphs>18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659</cp:revision>
  <cp:lastPrinted>2016-02-08T19:41:58Z</cp:lastPrinted>
  <dcterms:created xsi:type="dcterms:W3CDTF">2014-03-07T09:21:22Z</dcterms:created>
  <dcterms:modified xsi:type="dcterms:W3CDTF">2019-06-29T09:11:17Z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538742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