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68" r:id="rId2"/>
    <p:sldId id="432" r:id="rId3"/>
    <p:sldId id="433" r:id="rId4"/>
    <p:sldId id="434" r:id="rId5"/>
    <p:sldId id="435" r:id="rId6"/>
    <p:sldId id="436" r:id="rId7"/>
    <p:sldId id="437" r:id="rId8"/>
    <p:sldId id="438" r:id="rId9"/>
    <p:sldId id="439" r:id="rId10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84" autoAdjust="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7" d="100"/>
          <a:sy n="47" d="100"/>
        </p:scale>
        <p:origin x="-2934" y="-108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D75BE-A253-4075-9244-AB0F539C32DC}" type="datetimeFigureOut">
              <a:rPr lang="fr-FR" smtClean="0"/>
              <a:t>27/11/2019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9904D-C2F3-42BC-8C5E-D7064A081D6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0551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FCC72-1B1D-41CC-9624-805D9245AC99}" type="datetimeFigureOut">
              <a:rPr lang="fr-FR" smtClean="0"/>
              <a:t>27/11/2019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50E03-ECC6-40C0-B54E-8EAEE584575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85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6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20" y="333415"/>
            <a:ext cx="1979613" cy="56610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11188" y="333415"/>
            <a:ext cx="5789612" cy="56610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11188" y="1484315"/>
            <a:ext cx="3884612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20" y="1484315"/>
            <a:ext cx="3884613" cy="4510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11969" y="1416053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05139" y="11967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dirty="0" smtClean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0" y="0"/>
            <a:ext cx="611066" cy="685800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323850" y="1077913"/>
            <a:ext cx="8820150" cy="215900"/>
          </a:xfrm>
          <a:prstGeom prst="rect">
            <a:avLst/>
          </a:prstGeom>
          <a:solidFill>
            <a:srgbClr val="C0C0C0">
              <a:alpha val="57001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92872" name="Rectangle 8"/>
          <p:cNvSpPr>
            <a:spLocks noChangeArrowheads="1"/>
          </p:cNvSpPr>
          <p:nvPr/>
        </p:nvSpPr>
        <p:spPr bwMode="auto">
          <a:xfrm>
            <a:off x="8532936" y="188914"/>
            <a:ext cx="312126" cy="6480175"/>
          </a:xfrm>
          <a:prstGeom prst="rect">
            <a:avLst/>
          </a:prstGeom>
          <a:solidFill>
            <a:srgbClr val="FFCC00">
              <a:alpha val="69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endParaRPr lang="fr-FR" b="1" dirty="0">
              <a:latin typeface="Century Gothic" pitchFamily="34" charset="0"/>
              <a:cs typeface="Arial" charset="0"/>
            </a:endParaRPr>
          </a:p>
        </p:txBody>
      </p:sp>
      <p:sp>
        <p:nvSpPr>
          <p:cNvPr id="205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066" y="1484314"/>
            <a:ext cx="7921869" cy="4510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84774" tIns="42387" rIns="84774" bIns="42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pic>
        <p:nvPicPr>
          <p:cNvPr id="2055" name="Picture 23" descr="LOGO_QLC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6192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2133600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 txBox="1">
            <a:spLocks noChangeArrowheads="1"/>
          </p:cNvSpPr>
          <p:nvPr userDrawn="1"/>
        </p:nvSpPr>
        <p:spPr bwMode="auto">
          <a:xfrm>
            <a:off x="1691680" y="241101"/>
            <a:ext cx="5760426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764" tIns="42382" rIns="84764" bIns="42382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600" b="1" baseline="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FF"/>
                </a:solidFill>
                <a:latin typeface="Tempus Sans ITC" pitchFamily="82" charset="0"/>
                <a:cs typeface="Arial" charset="0"/>
              </a:defRPr>
            </a:lvl9pPr>
          </a:lstStyle>
          <a:p>
            <a:r>
              <a:rPr lang="fr-FR" altLang="fr-FR" kern="0" dirty="0" smtClean="0"/>
              <a:t>Audit Magasin: Houmet Souk</a:t>
            </a:r>
            <a:endParaRPr lang="fr-FR" altLang="fr-FR" kern="0" baseline="0" dirty="0" smtClean="0"/>
          </a:p>
        </p:txBody>
      </p:sp>
      <p:pic>
        <p:nvPicPr>
          <p:cNvPr id="10" name="Image 9" descr="http://www.lsa-conso.fr/mediatheque/5/7/9/000015975.gif">
            <a:extLst>
              <a:ext uri="{FF2B5EF4-FFF2-40B4-BE49-F238E27FC236}">
                <a16:creationId xmlns:a16="http://schemas.microsoft.com/office/drawing/2014/main" xmlns="" id="{D10BAE59-B4E5-4227-8FC4-8F7DF6226E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92280" y="-677"/>
            <a:ext cx="2032147" cy="119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2600" b="1" baseline="0">
          <a:solidFill>
            <a:srgbClr val="3333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3333FF"/>
          </a:solidFill>
          <a:latin typeface="Tempus Sans ITC" pitchFamily="8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3399"/>
        </a:buClr>
        <a:buSzPct val="9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1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 ?><Relationships xmlns="http://schemas.openxmlformats.org/package/2006/relationships"><Relationship Id="rId3" Target="../media/hdphoto1.wdp" Type="http://schemas.microsoft.com/office/2007/relationships/hdphoto"/><Relationship Id="rId2" Target="../media/image8.jpeg" Type="http://schemas.openxmlformats.org/officeDocument/2006/relationships/image"/><Relationship Id="rId1" Target="../slideLayouts/slideLayout2.xml" Type="http://schemas.openxmlformats.org/officeDocument/2006/relationships/slideLayout"/><Relationship Id="rId4" Target="../media/image9.jpeg" Type="http://schemas.openxmlformats.org/officeDocument/2006/relationships/image"/></Relationships>
</file>

<file path=ppt/slides/_rels/slide5.xml.rels><?xml version="1.0" encoding="UTF-8" standalone="yes" ?><Relationships xmlns="http://schemas.openxmlformats.org/package/2006/relationships"><Relationship Id="rId3" Target="../media/hdphoto2.wdp" Type="http://schemas.microsoft.com/office/2007/relationships/hdphoto"/><Relationship Id="rId2" Target="../media/image10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hdphoto3.wdp" Type="http://schemas.microsoft.com/office/2007/relationships/hdphoto"/><Relationship Id="rId4" Target="../media/image11.jpeg" Type="http://schemas.openxmlformats.org/officeDocument/2006/relationships/image"/></Relationships>
</file>

<file path=ppt/slides/_rels/slide6.xml.rels><?xml version="1.0" encoding="UTF-8" standalone="yes" ?><Relationships xmlns="http://schemas.openxmlformats.org/package/2006/relationships"><Relationship Id="rId3" Target="../media/hdphoto4.wdp" Type="http://schemas.microsoft.com/office/2007/relationships/hdphoto"/><Relationship Id="rId2" Target="../media/image12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hdphoto5.wdp" Type="http://schemas.microsoft.com/office/2007/relationships/hdphoto"/><Relationship Id="rId4" Target="../media/image13.jpeg" Type="http://schemas.openxmlformats.org/officeDocument/2006/relationships/image"/></Relationships>
</file>

<file path=ppt/slides/_rels/slide7.xml.rels><?xml version="1.0" encoding="UTF-8" standalone="yes" ?><Relationships xmlns="http://schemas.openxmlformats.org/package/2006/relationships"><Relationship Id="rId3" Target="../media/hdphoto6.wdp" Type="http://schemas.microsoft.com/office/2007/relationships/hdphoto"/><Relationship Id="rId2" Target="../media/image14.jpeg" Type="http://schemas.openxmlformats.org/officeDocument/2006/relationships/image"/><Relationship Id="rId1" Target="../slideLayouts/slideLayout2.xml" Type="http://schemas.openxmlformats.org/officeDocument/2006/relationships/slideLayout"/></Relationships>
</file>

<file path=ppt/slides/_rels/slide8.xml.rels><?xml version="1.0" encoding="UTF-8" standalone="yes" ?><Relationships xmlns="http://schemas.openxmlformats.org/package/2006/relationships"><Relationship Id="rId3" Target="../media/image16.jpeg" Type="http://schemas.openxmlformats.org/officeDocument/2006/relationships/image"/><Relationship Id="rId2" Target="../media/image15.jpeg" Type="http://schemas.openxmlformats.org/officeDocument/2006/relationships/image"/><Relationship Id="rId1" Target="../slideLayouts/slideLayout2.xml" Type="http://schemas.openxmlformats.org/officeDocument/2006/relationships/slideLayout"/><Relationship Id="rId4" Target="../media/hdphoto7.wdp" Type="http://schemas.microsoft.com/office/2007/relationships/hdphoto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>
            <p:custDataLst>
              <p:tags r:id="rId1"/>
            </p:custDataLst>
          </p:nvPr>
        </p:nvSpPr>
        <p:spPr>
          <a:xfrm>
            <a:off x="827584" y="2420888"/>
            <a:ext cx="7488832" cy="194421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Audit Carrefour Express</a:t>
            </a:r>
          </a:p>
          <a:p>
            <a:pPr algn="ctr">
              <a:lnSpc>
                <a:spcPct val="150000"/>
              </a:lnSpc>
            </a:pPr>
            <a:r>
              <a:rPr lang="fr-FR" sz="3600" b="1" dirty="0" smtClean="0">
                <a:solidFill>
                  <a:srgbClr val="FFC000"/>
                </a:solidFill>
              </a:rPr>
              <a:t>Magasin : </a:t>
            </a:r>
            <a:r>
              <a:rPr lang="fr-FR" sz="3600" b="1" dirty="0" smtClean="0">
                <a:solidFill>
                  <a:srgbClr val="FFC000"/>
                </a:solidFill>
              </a:rPr>
              <a:t>Houmet</a:t>
            </a:r>
            <a:r>
              <a:rPr lang="fr-FR" sz="3600" b="1" dirty="0" smtClean="0">
                <a:solidFill>
                  <a:srgbClr val="FFC000"/>
                </a:solidFill>
              </a:rPr>
              <a:t> Souk</a:t>
            </a:r>
          </a:p>
        </p:txBody>
      </p:sp>
      <p:sp>
        <p:nvSpPr>
          <p:cNvPr id="5" name="Rectangle 4"/>
          <p:cNvSpPr/>
          <p:nvPr/>
        </p:nvSpPr>
        <p:spPr>
          <a:xfrm>
            <a:off x="971601" y="5733256"/>
            <a:ext cx="2664296" cy="55399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21</a:t>
            </a:r>
            <a:r>
              <a:rPr lang="fr-FR" sz="2000" b="1" dirty="0" smtClean="0">
                <a:solidFill>
                  <a:srgbClr val="000000"/>
                </a:solidFill>
              </a:rPr>
              <a:t> Novembre </a:t>
            </a:r>
            <a:r>
              <a:rPr lang="fr-FR" sz="2000" b="1" dirty="0" smtClean="0">
                <a:solidFill>
                  <a:srgbClr val="000000"/>
                </a:solidFill>
              </a:rPr>
              <a:t>2019</a:t>
            </a:r>
            <a:endParaRPr lang="fr-FR" sz="20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4008" y="5733256"/>
            <a:ext cx="3672408" cy="49449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000000"/>
                </a:solidFill>
              </a:rPr>
              <a:t>Mr </a:t>
            </a:r>
            <a:r>
              <a:rPr lang="fr-FR" sz="2000" b="1" dirty="0" smtClean="0">
                <a:solidFill>
                  <a:srgbClr val="000000"/>
                </a:solidFill>
              </a:rPr>
              <a:t>Dhia Mechlaoui</a:t>
            </a:r>
            <a:endParaRPr lang="fr-FR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4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56037" y="6021288"/>
            <a:ext cx="8164435" cy="646331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Fromage: absence de l’étiquette du fournisseur d’un boudin de « Mozzarella, Fiore ».</a:t>
            </a:r>
            <a:endParaRPr b="1" dirty="0" lang="fr-FR" smtClean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email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760994" y="1333390"/>
            <a:ext cx="4248124" cy="36004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cstate="email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"/>
          <a:stretch/>
        </p:blipFill>
        <p:spPr>
          <a:xfrm>
            <a:off x="0" y="1333390"/>
            <a:ext cx="452628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61278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179512" y="5766355"/>
            <a:ext cx="8712968" cy="830997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 sz="1600">
                <a:solidFill>
                  <a:srgbClr val="0070C0"/>
                </a:solidFill>
              </a:rPr>
              <a:t>Charcuterie/fromage: un bol de fromage râpé était dépourvu d’identification.</a:t>
            </a:r>
          </a:p>
          <a:p>
            <a:r>
              <a:rPr b="1" dirty="0" lang="fr-FR" smtClean="0" sz="1600">
                <a:solidFill>
                  <a:srgbClr val="0070C0"/>
                </a:solidFill>
              </a:rPr>
              <a:t>Dépassement de la date d’exposition après entame d’un boudin de salami « Mharhar, El mazraa ».</a:t>
            </a:r>
            <a:endParaRPr b="1" dirty="0" lang="fr-FR" smtClean="0" sz="160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email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" r="27"/>
          <a:stretch/>
        </p:blipFill>
        <p:spPr>
          <a:xfrm rot="5400000">
            <a:off x="4504241" y="1670478"/>
            <a:ext cx="4418569" cy="327493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cstate="email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2983260" cy="397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85938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56037" y="6021288"/>
            <a:ext cx="8164435" cy="646331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Boucherie: dépassement de la date de retrait pour deux pièces de poulet pac emballés le 19/11/19.</a:t>
            </a:r>
            <a:endParaRPr b="1" dirty="0" lang="fr-FR" smtClean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email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10800000">
            <a:off x="4713423" y="1556694"/>
            <a:ext cx="4176464" cy="27210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cstate="email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" r="55"/>
          <a:stretch/>
        </p:blipFill>
        <p:spPr>
          <a:xfrm>
            <a:off x="151872" y="1232658"/>
            <a:ext cx="4492136" cy="336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94671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56037" y="6156012"/>
            <a:ext cx="8164435" cy="369332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Charcuterie: le revêtement du meuble d’exposition était décollé.</a:t>
            </a:r>
            <a:endParaRPr b="1" dirty="0" lang="fr-FR" smtClean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email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2" r="86"/>
          <a:stretch/>
        </p:blipFill>
        <p:spPr>
          <a:xfrm>
            <a:off x="5264516" y="1436381"/>
            <a:ext cx="3528392" cy="20896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cstate="email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"/>
          <a:stretch/>
        </p:blipFill>
        <p:spPr>
          <a:xfrm>
            <a:off x="323528" y="1425627"/>
            <a:ext cx="4680520" cy="256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5791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56037" y="6156012"/>
            <a:ext cx="816443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Boucherie: le revêtement du meuble d’exposition était décollé</a:t>
            </a:r>
            <a:r>
              <a:rPr lang="fr-FR" b="1" dirty="0" smtClean="0">
                <a:solidFill>
                  <a:srgbClr val="0070C0"/>
                </a:solidFill>
              </a:rPr>
              <a:t>.</a:t>
            </a:r>
            <a:r>
              <a:rPr lang="fr-FR" b="1" dirty="0" smtClean="0">
                <a:solidFill>
                  <a:srgbClr val="0070C0"/>
                </a:solidFill>
              </a:rPr>
              <a:t> </a:t>
            </a:r>
            <a:endParaRPr lang="fr-FR" b="1" dirty="0" smtClean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3899926" cy="292494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340768"/>
            <a:ext cx="318635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8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56037" y="6156012"/>
            <a:ext cx="8164435" cy="646331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PLS: dépassement de la date de retrait de 3 pots de yaourt nature « Délice ».</a:t>
            </a:r>
            <a:endParaRPr b="1" dirty="0" lang="fr-FR" smtClean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email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7"/>
          <a:stretch/>
        </p:blipFill>
        <p:spPr>
          <a:xfrm>
            <a:off x="1385798" y="1484784"/>
            <a:ext cx="6704911" cy="346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24438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539552" y="6021288"/>
            <a:ext cx="8164435" cy="646331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FLEG</a:t>
            </a:r>
            <a:r>
              <a:rPr b="1" dirty="0" lang="fr-FR">
                <a:solidFill>
                  <a:srgbClr val="0070C0"/>
                </a:solidFill>
              </a:rPr>
              <a:t>: </a:t>
            </a:r>
            <a:r>
              <a:rPr b="1" dirty="0" lang="fr-FR" smtClean="0">
                <a:solidFill>
                  <a:srgbClr val="0070C0"/>
                </a:solidFill>
              </a:rPr>
              <a:t>péremption d’un </a:t>
            </a:r>
            <a:r>
              <a:rPr b="1" dirty="0" lang="fr-FR" smtClean="0">
                <a:solidFill>
                  <a:srgbClr val="0070C0"/>
                </a:solidFill>
              </a:rPr>
              <a:t>morceau de potiron emballé depuis le 20/11/19.</a:t>
            </a:r>
          </a:p>
          <a:p>
            <a:r>
              <a:rPr b="1" dirty="0" lang="fr-FR" smtClean="0">
                <a:solidFill>
                  <a:srgbClr val="0070C0"/>
                </a:solidFill>
              </a:rPr>
              <a:t>Trois morceaux de potirons non étiquetés.</a:t>
            </a:r>
            <a:r>
              <a:rPr b="1" dirty="0" lang="fr-FR" smtClean="0">
                <a:solidFill>
                  <a:srgbClr val="0070C0"/>
                </a:solidFill>
              </a:rPr>
              <a:t> </a:t>
            </a:r>
            <a:endParaRPr b="1" dirty="0" lang="fr-FR" smtClean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email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932040" y="1592796"/>
            <a:ext cx="4195217" cy="16921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cstate="email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"/>
          <a:stretch/>
        </p:blipFill>
        <p:spPr>
          <a:xfrm>
            <a:off x="34709" y="1196752"/>
            <a:ext cx="482699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07072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56037" y="6021288"/>
            <a:ext cx="8164435" cy="646331"/>
          </a:xfrm>
          <a:prstGeom prst="rect">
            <a:avLst/>
          </a:prstGeom>
          <a:solidFill>
            <a:srgbClr val="FFFF00"/>
          </a:solidFill>
        </p:spPr>
        <p:txBody>
          <a:bodyPr rtlCol="0" wrap="square">
            <a:spAutoFit/>
          </a:bodyPr>
          <a:lstStyle/>
          <a:p>
            <a:r>
              <a:rPr b="1" dirty="0" lang="fr-FR" smtClean="0">
                <a:solidFill>
                  <a:srgbClr val="0070C0"/>
                </a:solidFill>
              </a:rPr>
              <a:t>FLEG: exposition de kiwi et ananas au froid, les fruits exotiques doivent êtres stockés à une T° &gt; 12°C.</a:t>
            </a:r>
            <a:endParaRPr b="1" dirty="0" lang="fr-FR" smtClean="0">
              <a:solidFill>
                <a:srgbClr val="0070C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cstate="email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"/>
          <a:stretch/>
        </p:blipFill>
        <p:spPr>
          <a:xfrm>
            <a:off x="4738254" y="1412776"/>
            <a:ext cx="4248472" cy="306834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cstate="email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"/>
          <a:stretch/>
        </p:blipFill>
        <p:spPr>
          <a:xfrm>
            <a:off x="179512" y="1412775"/>
            <a:ext cx="4329481" cy="30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42302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Thème1">
  <a:themeElements>
    <a:clrScheme name="Couche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Couches">
      <a:majorFont>
        <a:latin typeface="Tempus Sans ITC"/>
        <a:ea typeface=""/>
        <a:cs typeface="Arial"/>
      </a:majorFont>
      <a:minorFont>
        <a:latin typeface="Century Gothic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uche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uche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uche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40429</TotalTime>
  <Words>142</Words>
  <Application>Microsoft Office PowerPoint</Application>
  <PresentationFormat>Affichage à l'écran (4:3)</PresentationFormat>
  <Paragraphs>14</Paragraphs>
  <Slides>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Arial</vt:lpstr>
      <vt:lpstr>Calibri</vt:lpstr>
      <vt:lpstr>Century Gothic</vt:lpstr>
      <vt:lpstr>Tempus Sans ITC</vt:lpstr>
      <vt:lpstr>Wingdings</vt:lpstr>
      <vt:lpstr>Thème1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Quali-Consult</dc:creator>
  <cp:keywords>Carrefour</cp:keywords>
  <cp:lastModifiedBy>Dia Mechlaoui</cp:lastModifiedBy>
  <cp:revision>664</cp:revision>
  <cp:lastPrinted>2016-02-08T19:41:58Z</cp:lastPrinted>
  <dcterms:created xsi:type="dcterms:W3CDTF">2014-03-07T09:21:22Z</dcterms:created>
  <dcterms:modified xsi:type="dcterms:W3CDTF">2019-11-27T11:14:13Z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10551187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D6.1.0</vt:lpwstr>
  </property>
</Properties>
</file>