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32" r:id="rId3"/>
    <p:sldId id="437" r:id="rId4"/>
    <p:sldId id="433" r:id="rId5"/>
    <p:sldId id="435" r:id="rId6"/>
    <p:sldId id="436" r:id="rId7"/>
    <p:sldId id="434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Houmet</a:t>
            </a:r>
            <a:r>
              <a:rPr lang="fr-FR" altLang="fr-FR" kern="0" dirty="0" smtClean="0"/>
              <a:t> Souk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Houmet</a:t>
            </a:r>
            <a:r>
              <a:rPr lang="fr-FR" sz="3600" b="1" dirty="0" smtClean="0">
                <a:solidFill>
                  <a:srgbClr val="FFC000"/>
                </a:solidFill>
              </a:rPr>
              <a:t> Souk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21 juin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27584" y="5949280"/>
            <a:ext cx="75664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PLS: </a:t>
            </a:r>
            <a:r>
              <a:rPr lang="fr-FR" b="1" dirty="0" smtClean="0">
                <a:solidFill>
                  <a:srgbClr val="0070C0"/>
                </a:solidFill>
              </a:rPr>
              <a:t>Renforcer les opérations de nettoyage du rayon yaourt.  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7" y="1340768"/>
            <a:ext cx="7740352" cy="43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11996" cy="4339057"/>
          </a:xfrm>
        </p:spPr>
      </p:pic>
      <p:sp>
        <p:nvSpPr>
          <p:cNvPr id="6" name="ZoneTexte 12"/>
          <p:cNvSpPr txBox="1"/>
          <p:nvPr/>
        </p:nvSpPr>
        <p:spPr>
          <a:xfrm>
            <a:off x="788770" y="6093296"/>
            <a:ext cx="75664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0070C0"/>
                </a:solidFill>
              </a:rPr>
              <a:t>Crèmerie: </a:t>
            </a:r>
            <a:r>
              <a:rPr lang="fr-FR" b="1" dirty="0" smtClean="0">
                <a:solidFill>
                  <a:srgbClr val="0070C0"/>
                </a:solidFill>
              </a:rPr>
              <a:t>Prévoir le changement du thermomètre à sonde présentant un écart de +3°C lors de sa vérification.   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4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/>
          <p:nvPr/>
        </p:nvSpPr>
        <p:spPr>
          <a:xfrm>
            <a:off x="827584" y="5949280"/>
            <a:ext cx="75664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fromage: Peinture écaillée du meuble fromage.  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8" y="1628800"/>
            <a:ext cx="6985149" cy="3930106"/>
          </a:xfrm>
        </p:spPr>
      </p:pic>
    </p:spTree>
    <p:extLst>
      <p:ext uri="{BB962C8B-B14F-4D97-AF65-F5344CB8AC3E}">
        <p14:creationId xmlns:p14="http://schemas.microsoft.com/office/powerpoint/2010/main" val="249518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2"/>
          <p:cNvSpPr txBox="1"/>
          <p:nvPr/>
        </p:nvSpPr>
        <p:spPr>
          <a:xfrm>
            <a:off x="827584" y="5949280"/>
            <a:ext cx="756645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</a:t>
            </a:r>
            <a:r>
              <a:rPr lang="fr-FR" b="1" dirty="0" smtClean="0">
                <a:solidFill>
                  <a:srgbClr val="0070C0"/>
                </a:solidFill>
              </a:rPr>
              <a:t>Fruits &amp; légumes: Renforcer les opérations de nettoyage du sol de la chambre froide fruits et légumes.   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28047" cy="4123033"/>
          </a:xfrm>
        </p:spPr>
      </p:pic>
    </p:spTree>
    <p:extLst>
      <p:ext uri="{BB962C8B-B14F-4D97-AF65-F5344CB8AC3E}">
        <p14:creationId xmlns:p14="http://schemas.microsoft.com/office/powerpoint/2010/main" val="274390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2"/>
          <p:cNvSpPr txBox="1"/>
          <p:nvPr/>
        </p:nvSpPr>
        <p:spPr>
          <a:xfrm>
            <a:off x="788770" y="6093296"/>
            <a:ext cx="75664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Sol de la réserve crevassé.  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</p:spTree>
    <p:extLst>
      <p:ext uri="{BB962C8B-B14F-4D97-AF65-F5344CB8AC3E}">
        <p14:creationId xmlns:p14="http://schemas.microsoft.com/office/powerpoint/2010/main" val="55458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2"/>
          <p:cNvSpPr txBox="1"/>
          <p:nvPr/>
        </p:nvSpPr>
        <p:spPr>
          <a:xfrm>
            <a:off x="753924" y="5877272"/>
            <a:ext cx="75664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Surface de vente: Dégradation du revêtement du sol de la surface de vente.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9" y="1556792"/>
            <a:ext cx="7456030" cy="4195041"/>
          </a:xfrm>
        </p:spPr>
      </p:pic>
    </p:spTree>
    <p:extLst>
      <p:ext uri="{BB962C8B-B14F-4D97-AF65-F5344CB8AC3E}">
        <p14:creationId xmlns:p14="http://schemas.microsoft.com/office/powerpoint/2010/main" val="3181532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40153</TotalTime>
  <Words>97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638</cp:revision>
  <cp:lastPrinted>2016-02-08T19:41:58Z</cp:lastPrinted>
  <dcterms:created xsi:type="dcterms:W3CDTF">2014-03-07T09:21:22Z</dcterms:created>
  <dcterms:modified xsi:type="dcterms:W3CDTF">2018-06-24T21:58:16Z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