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349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02/07/2017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02/07/2017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  <p:pic>
        <p:nvPicPr>
          <p:cNvPr id="10" name="Image 2" descr="http://www.lsa-conso.fr/mediatheque/5/7/9/000015975.gif">
            <a:extLst>
              <a:ext uri="{FF2B5EF4-FFF2-40B4-BE49-F238E27FC236}">
                <a16:creationId xmlns:a16="http://schemas.microsoft.com/office/drawing/2014/main" id="{00000000-0008-0000-0000-0000180000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12582" y="21364"/>
            <a:ext cx="1925584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 </a:t>
            </a:r>
            <a:r>
              <a:rPr lang="fr-FR" sz="3600" b="1" dirty="0" smtClean="0">
                <a:solidFill>
                  <a:srgbClr val="FFC000"/>
                </a:solidFill>
              </a:rPr>
              <a:t>- </a:t>
            </a:r>
            <a:r>
              <a:rPr lang="fr-FR" sz="3600" b="1" dirty="0" err="1" smtClean="0">
                <a:solidFill>
                  <a:srgbClr val="FFC000"/>
                </a:solidFill>
              </a:rPr>
              <a:t>djerba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9528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30 </a:t>
            </a:r>
            <a:r>
              <a:rPr lang="fr-FR" b="1" dirty="0" smtClean="0">
                <a:solidFill>
                  <a:srgbClr val="000000"/>
                </a:solidFill>
              </a:rPr>
              <a:t>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683568" y="3645024"/>
            <a:ext cx="414844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smtClean="0">
                <a:solidFill>
                  <a:srgbClr val="0070C0"/>
                </a:solidFill>
              </a:rPr>
              <a:t>Aire de réception</a:t>
            </a:r>
            <a:r>
              <a:rPr lang="fr-FR" sz="1600" b="1" u="sng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 Porte de la réception non étanche.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84784"/>
            <a:ext cx="2952328" cy="5248585"/>
          </a:xfr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11642</TotalTime>
  <Words>28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281</cp:revision>
  <cp:lastPrinted>2016-02-08T19:41:58Z</cp:lastPrinted>
  <dcterms:created xsi:type="dcterms:W3CDTF">2014-03-07T09:21:22Z</dcterms:created>
  <dcterms:modified xsi:type="dcterms:W3CDTF">2017-07-02T22:00:56Z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