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432" r:id="rId3"/>
    <p:sldId id="433" r:id="rId4"/>
    <p:sldId id="435" r:id="rId5"/>
    <p:sldId id="436" r:id="rId6"/>
    <p:sldId id="434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Houmet</a:t>
            </a:r>
            <a:r>
              <a:rPr lang="fr-FR" altLang="fr-FR" kern="0" dirty="0" smtClean="0"/>
              <a:t> Souk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Houmet</a:t>
            </a:r>
            <a:r>
              <a:rPr lang="fr-FR" sz="3600" b="1" dirty="0" smtClean="0">
                <a:solidFill>
                  <a:srgbClr val="FFC000"/>
                </a:solidFill>
              </a:rPr>
              <a:t> Souk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smtClean="0">
                <a:solidFill>
                  <a:srgbClr val="000000"/>
                </a:solidFill>
              </a:rPr>
              <a:t>29 </a:t>
            </a:r>
            <a:r>
              <a:rPr lang="fr-FR" sz="2000" b="1" dirty="0" smtClean="0">
                <a:solidFill>
                  <a:srgbClr val="000000"/>
                </a:solidFill>
              </a:rPr>
              <a:t>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5949280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Décollement de la peinture des éléments froids. 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384" y="1484784"/>
            <a:ext cx="7131659" cy="401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7584013" cy="4267049"/>
          </a:xfrm>
        </p:spPr>
      </p:pic>
      <p:sp>
        <p:nvSpPr>
          <p:cNvPr id="7" name="ZoneTexte 12"/>
          <p:cNvSpPr txBox="1"/>
          <p:nvPr/>
        </p:nvSpPr>
        <p:spPr>
          <a:xfrm>
            <a:off x="827584" y="5949280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PGC: Colmater les trous au niveau du mur. 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181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56792"/>
            <a:ext cx="7417197" cy="4173192"/>
          </a:xfrm>
        </p:spPr>
      </p:pic>
      <p:sp>
        <p:nvSpPr>
          <p:cNvPr id="4" name="ZoneTexte 12"/>
          <p:cNvSpPr txBox="1"/>
          <p:nvPr/>
        </p:nvSpPr>
        <p:spPr>
          <a:xfrm>
            <a:off x="827584" y="5949280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fromage charcuterie: colmater les trous au niveau du mur.  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905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12"/>
          <p:cNvSpPr txBox="1"/>
          <p:nvPr/>
        </p:nvSpPr>
        <p:spPr>
          <a:xfrm>
            <a:off x="788770" y="5998333"/>
            <a:ext cx="756645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fromage charcuterie: Décollement de la peinture de l’élément fromage charcuterie.  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589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12"/>
          <p:cNvSpPr txBox="1"/>
          <p:nvPr/>
        </p:nvSpPr>
        <p:spPr>
          <a:xfrm>
            <a:off x="788770" y="6093296"/>
            <a:ext cx="756645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Surface de vente: Dégradation du revêtement du sol de la surface de vente.  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5326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40144</TotalTime>
  <Words>75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636</cp:revision>
  <cp:lastPrinted>2016-02-08T19:41:58Z</cp:lastPrinted>
  <dcterms:created xsi:type="dcterms:W3CDTF">2014-03-07T09:21:22Z</dcterms:created>
  <dcterms:modified xsi:type="dcterms:W3CDTF">2017-12-08T22:16:04Z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