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8" r:id="rId2"/>
    <p:sldId id="489" r:id="rId3"/>
    <p:sldId id="492" r:id="rId4"/>
    <p:sldId id="495" r:id="rId5"/>
    <p:sldId id="490" r:id="rId6"/>
    <p:sldId id="491" r:id="rId7"/>
    <p:sldId id="493" r:id="rId8"/>
    <p:sldId id="494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9" r:id="rId19"/>
    <p:sldId id="505" r:id="rId20"/>
    <p:sldId id="506" r:id="rId21"/>
    <p:sldId id="507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23/04/2019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23/04/2019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Fouchana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FOUCHANA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19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372036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 revêtement du meuble d’exposition était rouillé.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2736304" cy="36484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165304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manque de propreté du meuble d’exposition des produits pour animaux.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0" y="1340768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FLEG: une pomme de terre exposée était altérée, développement des bourgeons, renforcer le triage.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83968" y="1412776"/>
            <a:ext cx="3600400" cy="41044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"/>
          <a:stretch/>
        </p:blipFill>
        <p:spPr>
          <a:xfrm>
            <a:off x="738035" y="1412776"/>
            <a:ext cx="283199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8121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PLS surgelé: la jointure du meuble négatif n’était pas propre.</a:t>
            </a:r>
          </a:p>
          <a:p>
            <a:r>
              <a:rPr b="1" dirty="0" lang="fr-FR" smtClean="0">
                <a:solidFill>
                  <a:srgbClr val="0070C0"/>
                </a:solidFill>
              </a:rPr>
              <a:t>Développement du givre au meuble.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"/>
          <a:stretch/>
        </p:blipFill>
        <p:spPr>
          <a:xfrm>
            <a:off x="4716016" y="1412776"/>
            <a:ext cx="4392488" cy="29658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/>
        </p:blipFill>
        <p:spPr>
          <a:xfrm>
            <a:off x="21579" y="1417099"/>
            <a:ext cx="4398414" cy="296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667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PLS: les DF et DLC étaient illisibles pour une unité de « mille cake, moulin d’or ».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"/>
          <a:stretch/>
        </p:blipFill>
        <p:spPr>
          <a:xfrm>
            <a:off x="5868144" y="1556792"/>
            <a:ext cx="2376264" cy="39903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"/>
          <a:stretch/>
        </p:blipFill>
        <p:spPr>
          <a:xfrm rot="10800000">
            <a:off x="899592" y="1556792"/>
            <a:ext cx="357717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042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6156593"/>
            <a:ext cx="860444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PLS: suite à l’attente prolongée des yaourts réceptionnés, il y a développement de signes de rupture de la chaine du froid (gouttelettes d’eau sur les pots de </a:t>
            </a:r>
            <a:r>
              <a:rPr lang="fr-FR" sz="1600" b="1" dirty="0">
                <a:solidFill>
                  <a:srgbClr val="0070C0"/>
                </a:solidFill>
              </a:rPr>
              <a:t>yaourt</a:t>
            </a:r>
            <a:r>
              <a:rPr lang="fr-FR" sz="1600" b="1" dirty="0" smtClean="0">
                <a:solidFill>
                  <a:srgbClr val="0070C0"/>
                </a:solidFill>
              </a:rPr>
              <a:t>).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372036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manque de propreté du linéaire.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1340768"/>
            <a:ext cx="5940152" cy="44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165304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Présence d’infiltration d’eau au niveau du plafond de la surface de vente.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340768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372036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Réception: le sol était crevassé et ébréché à plusieurs niveaux.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"/>
          <a:stretch/>
        </p:blipFill>
        <p:spPr>
          <a:xfrm>
            <a:off x="5796136" y="1332798"/>
            <a:ext cx="2531329" cy="32732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flipV="1">
            <a:off x="1716669" y="3789040"/>
            <a:ext cx="3960440" cy="22002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" r="48"/>
          <a:stretch/>
        </p:blipFill>
        <p:spPr>
          <a:xfrm>
            <a:off x="480808" y="1124744"/>
            <a:ext cx="3371112" cy="25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938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372036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Manque de l’étanchéité de la porte de réception.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1484784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FLEG: le prix n’était pas affiché pour la fraise et </a:t>
            </a:r>
            <a:r>
              <a:rPr b="1" dirty="0" lang="fr-FR" smtClean="0">
                <a:solidFill>
                  <a:srgbClr val="0070C0"/>
                </a:solidFill>
              </a:rPr>
              <a:t>les banane exposés.</a:t>
            </a:r>
            <a:endParaRPr b="1" dirty="0" lang="fr-FR" smtClean="0">
              <a:solidFill>
                <a:srgbClr val="0070C0"/>
              </a:solidFill>
            </a:endParaRPr>
          </a:p>
          <a:p>
            <a:r>
              <a:rPr b="1" dirty="0" lang="fr-FR" smtClean="0">
                <a:solidFill>
                  <a:srgbClr val="0070C0"/>
                </a:solidFill>
              </a:rPr>
              <a:t>L’afficheur était défaillant.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/>
          <a:stretch/>
        </p:blipFill>
        <p:spPr>
          <a:xfrm>
            <a:off x="5292080" y="1340768"/>
            <a:ext cx="3706294" cy="25202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" r="76"/>
          <a:stretch/>
        </p:blipFill>
        <p:spPr>
          <a:xfrm>
            <a:off x="179511" y="1340768"/>
            <a:ext cx="498899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6256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372036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Armoire froide produits casse: la jointure était moisie.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68760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165304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Réserve: l’espace sous les étagères de rangement n’était pas propre.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1484784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stockage du produit de nettoyage prés des caisse de légumes.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211960" cy="31589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340768"/>
            <a:ext cx="4211961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3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FLEG: les mentions légales (DF et DLC) étaient illisibles sur un paquet de </a:t>
            </a:r>
            <a:r>
              <a:rPr b="1" dirty="0" lang="fr-FR" smtClean="0">
                <a:solidFill>
                  <a:srgbClr val="0070C0"/>
                </a:solidFill>
              </a:rPr>
              <a:t>datte </a:t>
            </a:r>
            <a:r>
              <a:rPr b="1" dirty="0" lang="fr-FR" smtClean="0">
                <a:solidFill>
                  <a:srgbClr val="0070C0"/>
                </a:solidFill>
              </a:rPr>
              <a:t>(Ikram).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75656" y="3356992"/>
            <a:ext cx="5990453" cy="24482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/>
          <a:stretch/>
        </p:blipFill>
        <p:spPr>
          <a:xfrm>
            <a:off x="2951820" y="1212437"/>
            <a:ext cx="3312368" cy="20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5983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PLS: la date limite de consommation pour un paquet de yaourt était illisible.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 rot="10800000">
            <a:off x="3971872" y="1480658"/>
            <a:ext cx="4499992" cy="33749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" r="1"/>
          <a:stretch/>
        </p:blipFill>
        <p:spPr>
          <a:xfrm>
            <a:off x="107504" y="1484784"/>
            <a:ext cx="3528392" cy="24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0394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372036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FLEG: les deux DEIVs étaient en panne.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/>
          <a:stretch/>
        </p:blipFill>
        <p:spPr>
          <a:xfrm>
            <a:off x="3635896" y="1453407"/>
            <a:ext cx="4968552" cy="34943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9512" y="1453407"/>
            <a:ext cx="321543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557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PLS: les DF étaient illisibles pour deux pots de « préparation pour cheesecake, Kaiser).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"/>
          <a:stretch/>
        </p:blipFill>
        <p:spPr>
          <a:xfrm>
            <a:off x="6225057" y="1270901"/>
            <a:ext cx="2304256" cy="31945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"/>
          <a:stretch/>
        </p:blipFill>
        <p:spPr>
          <a:xfrm>
            <a:off x="323528" y="1124744"/>
            <a:ext cx="4713953" cy="28083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"/>
          <a:stretch/>
        </p:blipFill>
        <p:spPr>
          <a:xfrm>
            <a:off x="971600" y="4005064"/>
            <a:ext cx="4529359" cy="195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9096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 liquide: le réfrigérateur manquait de propreté, développement de la moisissure sur la grille.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067944" cy="305095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372036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FLEG: absence des DF et DLC sur un paquet de datte « Dorra ».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261140" y="1556792"/>
            <a:ext cx="3168352" cy="44149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"/>
          <a:stretch/>
        </p:blipFill>
        <p:spPr>
          <a:xfrm>
            <a:off x="323527" y="1556792"/>
            <a:ext cx="439536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9808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42964</TotalTime>
  <Words>297</Words>
  <Application>Microsoft Office PowerPoint</Application>
  <PresentationFormat>Affichage à l'écran (4:3)</PresentationFormat>
  <Paragraphs>26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769</cp:revision>
  <cp:lastPrinted>2016-02-08T19:41:58Z</cp:lastPrinted>
  <dcterms:created xsi:type="dcterms:W3CDTF">2014-03-07T09:21:22Z</dcterms:created>
  <dcterms:modified xsi:type="dcterms:W3CDTF">2019-04-23T16:30:45Z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6985259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