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89" r:id="rId3"/>
    <p:sldId id="492" r:id="rId4"/>
    <p:sldId id="495" r:id="rId5"/>
    <p:sldId id="490" r:id="rId6"/>
    <p:sldId id="496" r:id="rId7"/>
    <p:sldId id="497" r:id="rId8"/>
    <p:sldId id="49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Fouchana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FOUCHANA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8488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dans le meuble froid d’exposition des glaces.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7" y="764704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8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3271" y="6021288"/>
            <a:ext cx="70567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 sachet de barquettes "moulin d'or" périmé depuis le 13/12/19.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692696"/>
            <a:ext cx="3867894" cy="51571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17" t="60570" r="25532" b="12901"/>
          <a:stretch/>
        </p:blipFill>
        <p:spPr>
          <a:xfrm>
            <a:off x="5292080" y="2060848"/>
            <a:ext cx="3384376" cy="21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3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7564" y="5877272"/>
            <a:ext cx="79928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L'étiquetage fournisseur d'une canette "Schweppes" était absent.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7" t="21654" r="4860" b="16234"/>
          <a:stretch/>
        </p:blipFill>
        <p:spPr>
          <a:xfrm>
            <a:off x="4644008" y="1488796"/>
            <a:ext cx="3566109" cy="374441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769"/>
          <a:stretch/>
        </p:blipFill>
        <p:spPr>
          <a:xfrm>
            <a:off x="1187624" y="1488796"/>
            <a:ext cx="1944216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85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Le sol de la réserve et au rayons d'expositions était crevassé.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05910"/>
            <a:ext cx="3327834" cy="44371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05910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40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6165304"/>
            <a:ext cx="69847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poubelle de la salle de pause était à ouverture manuelle.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836712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4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79712" y="6309320"/>
            <a:ext cx="52565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Certains </a:t>
            </a:r>
            <a:r>
              <a:rPr lang="fr-FR" b="1" dirty="0">
                <a:solidFill>
                  <a:srgbClr val="0070C0"/>
                </a:solidFill>
              </a:rPr>
              <a:t>casiers étaient rouillés de l'intérieur.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48" y="720080"/>
            <a:ext cx="4029912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90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27684" y="6237312"/>
            <a:ext cx="57606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sol était crevassé sous la porte de la </a:t>
            </a:r>
            <a:r>
              <a:rPr lang="fr-FR" b="1" dirty="0" smtClean="0">
                <a:solidFill>
                  <a:srgbClr val="0070C0"/>
                </a:solidFill>
              </a:rPr>
              <a:t>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060" y="908720"/>
            <a:ext cx="3813888" cy="50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7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42973</TotalTime>
  <Words>97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772</cp:revision>
  <cp:lastPrinted>2016-02-08T19:41:58Z</cp:lastPrinted>
  <dcterms:created xsi:type="dcterms:W3CDTF">2014-03-07T09:21:22Z</dcterms:created>
  <dcterms:modified xsi:type="dcterms:W3CDTF">2020-02-21T16:01:28Z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6985259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