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8" r:id="rId2"/>
    <p:sldId id="489" r:id="rId3"/>
    <p:sldId id="494" r:id="rId4"/>
    <p:sldId id="495" r:id="rId5"/>
    <p:sldId id="496" r:id="rId6"/>
    <p:sldId id="482" r:id="rId7"/>
    <p:sldId id="483" r:id="rId8"/>
    <p:sldId id="481" r:id="rId9"/>
    <p:sldId id="484" r:id="rId10"/>
    <p:sldId id="485" r:id="rId11"/>
    <p:sldId id="486" r:id="rId12"/>
    <p:sldId id="497" r:id="rId13"/>
    <p:sldId id="498" r:id="rId14"/>
    <p:sldId id="499" r:id="rId15"/>
    <p:sldId id="492" r:id="rId16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28/04/2018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28/04/2018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err="1" smtClean="0"/>
              <a:t>Fouchana</a:t>
            </a:r>
            <a:endParaRPr lang="fr-FR" altLang="fr-FR" kern="0" baseline="0" dirty="0" smtClean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a16="http://schemas.microsoft.com/office/drawing/2014/main" xmlns="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FOUCHANA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17 Avril 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5733256"/>
            <a:ext cx="2736304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Dhia</a:t>
            </a:r>
            <a:r>
              <a:rPr lang="fr-FR" sz="2000" b="1" dirty="0" smtClean="0">
                <a:solidFill>
                  <a:srgbClr val="000000"/>
                </a:solidFill>
              </a:rPr>
              <a:t> MECHLAOUI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9" y="6165304"/>
            <a:ext cx="77768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Procéder à l’étiquetage des portions de potirons.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942" y="1556792"/>
            <a:ext cx="5628117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8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9" y="6093296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Les DF et DLC étaient illisibles pour deux boudins de « salami de dinde </a:t>
            </a:r>
            <a:r>
              <a:rPr lang="fr-FR" b="1" dirty="0" err="1" smtClean="0">
                <a:solidFill>
                  <a:srgbClr val="0070C0"/>
                </a:solidFill>
              </a:rPr>
              <a:t>Chahia</a:t>
            </a:r>
            <a:r>
              <a:rPr lang="fr-FR" b="1" dirty="0" smtClean="0">
                <a:solidFill>
                  <a:srgbClr val="0070C0"/>
                </a:solidFill>
              </a:rPr>
              <a:t> ».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86" y="1412776"/>
            <a:ext cx="566462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8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6083613"/>
            <a:ext cx="77768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 DEIV était défaillant.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941" y="1484784"/>
            <a:ext cx="5628117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2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6083613"/>
            <a:ext cx="77768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Meuble surgelé: présence de givres.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4416491" cy="331236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44180"/>
            <a:ext cx="4535488" cy="330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3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6083613"/>
            <a:ext cx="77768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l’étanchéité de la fermeture du meuble était manquante.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87118"/>
            <a:ext cx="5850396" cy="438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2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6083613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 support du flexible était rompu, procéder à la réparation de cet élément.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96752"/>
            <a:ext cx="3651869" cy="486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4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6093296"/>
            <a:ext cx="799288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le rangement des produits n’était pas satisfaisant, renforcer le rangement à ce niveau.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1340768"/>
            <a:ext cx="5976664" cy="448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6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6093296"/>
            <a:ext cx="799288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les portions de pastèques étaient exposés sans étiquettes.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55" y="1484784"/>
            <a:ext cx="5580112" cy="418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8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6093296"/>
            <a:ext cx="799288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Aire de réception: la propreté de cette zone n’était pas satisfaisante.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957" y="1412776"/>
            <a:ext cx="5532107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4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6228020"/>
            <a:ext cx="799288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L’étanchéité de la porte de réception était manquante.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923" y="1196752"/>
            <a:ext cx="6156176" cy="461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4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9" y="6165304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Stockage de sacs de sucre au niveau de la zone retrait, procéder au dégagement de cette zone.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926" y="1412776"/>
            <a:ext cx="5916149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5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6165304"/>
            <a:ext cx="796888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 système d’ouverture était rompu.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4740019" cy="355501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05274"/>
            <a:ext cx="3183310" cy="424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9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9" y="6165304"/>
            <a:ext cx="77768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Réserve: le carrelage du sol était décollé.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56" y="1484784"/>
            <a:ext cx="566462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8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9" y="6165304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Stockage des légumes avec les produits PLS sans séparation, les légumes était placé directement sous l’évaporateur.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942" y="1412776"/>
            <a:ext cx="5628117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8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42764</TotalTime>
  <Words>173</Words>
  <Application>Microsoft Office PowerPoint</Application>
  <PresentationFormat>Affichage à l'écran (4:3)</PresentationFormat>
  <Paragraphs>18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dhia.mechlaoui@outlook.fr</cp:lastModifiedBy>
  <cp:revision>750</cp:revision>
  <cp:lastPrinted>2016-02-08T19:41:58Z</cp:lastPrinted>
  <dcterms:created xsi:type="dcterms:W3CDTF">2014-03-07T09:21:22Z</dcterms:created>
  <dcterms:modified xsi:type="dcterms:W3CDTF">2018-04-28T07:26:29Z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738012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