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8" r:id="rId2"/>
    <p:sldId id="489" r:id="rId3"/>
    <p:sldId id="496" r:id="rId4"/>
    <p:sldId id="482" r:id="rId5"/>
    <p:sldId id="483" r:id="rId6"/>
    <p:sldId id="481" r:id="rId7"/>
    <p:sldId id="484" r:id="rId8"/>
    <p:sldId id="485" r:id="rId9"/>
    <p:sldId id="486" r:id="rId10"/>
    <p:sldId id="497" r:id="rId11"/>
    <p:sldId id="498" r:id="rId12"/>
    <p:sldId id="499" r:id="rId13"/>
    <p:sldId id="492" r:id="rId14"/>
    <p:sldId id="495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05/11/2018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05/11/2018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Fouchana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xmlns="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FOUCHANA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01 Novembre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083613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 PGC: Le sol était ébréché au niveau la réserve et de la réception.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412776"/>
            <a:ext cx="3363838" cy="448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92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151620" y="6237312"/>
            <a:ext cx="684076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Le mur à côté de la porte de la salle de pause était tacheté.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069" y="1310464"/>
            <a:ext cx="3579862" cy="477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43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192197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Réception: </a:t>
            </a:r>
            <a:r>
              <a:rPr lang="fr-FR" b="1" dirty="0" smtClean="0">
                <a:solidFill>
                  <a:srgbClr val="0070C0"/>
                </a:solidFill>
              </a:rPr>
              <a:t>Certaines </a:t>
            </a:r>
            <a:r>
              <a:rPr lang="fr-FR" b="1" dirty="0">
                <a:solidFill>
                  <a:srgbClr val="0070C0"/>
                </a:solidFill>
              </a:rPr>
              <a:t>information n'étaient pas </a:t>
            </a:r>
            <a:r>
              <a:rPr lang="fr-FR" b="1" dirty="0" smtClean="0">
                <a:solidFill>
                  <a:srgbClr val="0070C0"/>
                </a:solidFill>
              </a:rPr>
              <a:t>enregistrées </a:t>
            </a:r>
            <a:r>
              <a:rPr lang="fr-FR" b="1" dirty="0">
                <a:solidFill>
                  <a:srgbClr val="0070C0"/>
                </a:solidFill>
              </a:rPr>
              <a:t>sur les feuilles de </a:t>
            </a:r>
            <a:r>
              <a:rPr lang="fr-FR" b="1" dirty="0" smtClean="0">
                <a:solidFill>
                  <a:srgbClr val="0070C0"/>
                </a:solidFill>
              </a:rPr>
              <a:t>réception.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179002" y="499951"/>
            <a:ext cx="4785996" cy="6381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32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339752" y="6165304"/>
            <a:ext cx="446449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Vestiaires: Les cassiers étaient rouillés.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6065" y="1124744"/>
            <a:ext cx="3651870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14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093296"/>
            <a:ext cx="7992887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Aire de réception: </a:t>
            </a:r>
            <a:r>
              <a:rPr lang="fr-FR" b="1" dirty="0">
                <a:solidFill>
                  <a:srgbClr val="0070C0"/>
                </a:solidFill>
              </a:rPr>
              <a:t>Présence de déchets déversés juste à côté de la porte de </a:t>
            </a:r>
            <a:r>
              <a:rPr lang="fr-FR" b="1" dirty="0" smtClean="0">
                <a:solidFill>
                  <a:srgbClr val="0070C0"/>
                </a:solidFill>
              </a:rPr>
              <a:t>réception.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1052736"/>
            <a:ext cx="3723878" cy="4965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74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015715" y="6093296"/>
            <a:ext cx="532859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La pédale de la poubelle était rompue.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080" y="1196752"/>
            <a:ext cx="3579862" cy="477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86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9" y="5733256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</a:t>
            </a:r>
            <a:r>
              <a:rPr lang="fr-FR" b="1" dirty="0">
                <a:solidFill>
                  <a:srgbClr val="0070C0"/>
                </a:solidFill>
              </a:rPr>
              <a:t>: Présence d'une barquette de dattes dont la DF, DLC et </a:t>
            </a:r>
            <a:r>
              <a:rPr lang="fr-FR" b="1" dirty="0" err="1">
                <a:solidFill>
                  <a:srgbClr val="0070C0"/>
                </a:solidFill>
              </a:rPr>
              <a:t>N°Lot</a:t>
            </a:r>
            <a:r>
              <a:rPr lang="fr-FR" b="1" dirty="0">
                <a:solidFill>
                  <a:srgbClr val="0070C0"/>
                </a:solidFill>
              </a:rPr>
              <a:t> étaient </a:t>
            </a:r>
            <a:r>
              <a:rPr lang="fr-FR" b="1" dirty="0" smtClean="0">
                <a:solidFill>
                  <a:srgbClr val="0070C0"/>
                </a:solidFill>
              </a:rPr>
              <a:t>absents.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484784"/>
            <a:ext cx="2841780" cy="378904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484784"/>
            <a:ext cx="2841780" cy="378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44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139952" y="4149080"/>
            <a:ext cx="4176465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</a:t>
            </a:r>
            <a:r>
              <a:rPr lang="fr-FR" b="1" dirty="0">
                <a:solidFill>
                  <a:srgbClr val="0070C0"/>
                </a:solidFill>
              </a:rPr>
              <a:t>: Le suivi et l'enregistrement des températures à cœur de la chaine du froid n'étaient pas réalisés depuis aout </a:t>
            </a:r>
            <a:r>
              <a:rPr lang="fr-FR" b="1" dirty="0" smtClean="0">
                <a:solidFill>
                  <a:srgbClr val="0070C0"/>
                </a:solidFill>
              </a:rPr>
              <a:t>2018.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076056" y="1337067"/>
            <a:ext cx="3131841" cy="234888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55575" y="4005064"/>
            <a:ext cx="3131840" cy="234888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55576" y="1337068"/>
            <a:ext cx="3131840" cy="234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75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71565" y="4869160"/>
            <a:ext cx="784887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givre au niveau du meuble froid d’exposition des produits surgelés.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340768"/>
            <a:ext cx="4187957" cy="314096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45" y="1340768"/>
            <a:ext cx="4187957" cy="3140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490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9" y="5733256"/>
            <a:ext cx="777686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Le couvercle du meuble froid d'exposition des glace était endommagé et remplacé par une plaque en plexiglass. L'étanchéité du meuble était manquante.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6635" y="1415404"/>
            <a:ext cx="3003798" cy="40050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340" y="1415404"/>
            <a:ext cx="4605008" cy="3453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28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5616" y="5517232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PGC: Présence de 3 pots de chocolat en poudre "</a:t>
            </a:r>
            <a:r>
              <a:rPr lang="fr-FR" b="1" dirty="0" err="1">
                <a:solidFill>
                  <a:srgbClr val="0070C0"/>
                </a:solidFill>
              </a:rPr>
              <a:t>Nesquik</a:t>
            </a:r>
            <a:r>
              <a:rPr lang="fr-FR" b="1" dirty="0">
                <a:solidFill>
                  <a:srgbClr val="0070C0"/>
                </a:solidFill>
              </a:rPr>
              <a:t>" dont la DLC était dépassée depuis le 09/2018.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335753"/>
            <a:ext cx="3816425" cy="386104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616" y="1340768"/>
            <a:ext cx="3814376" cy="386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98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5900298"/>
            <a:ext cx="777686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PGC: Présence de tout un lot de chips "</a:t>
            </a:r>
            <a:r>
              <a:rPr lang="fr-FR" b="1" dirty="0" err="1">
                <a:solidFill>
                  <a:srgbClr val="0070C0"/>
                </a:solidFill>
              </a:rPr>
              <a:t>Shrimp</a:t>
            </a:r>
            <a:r>
              <a:rPr lang="fr-FR" b="1" dirty="0">
                <a:solidFill>
                  <a:srgbClr val="0070C0"/>
                </a:solidFill>
              </a:rPr>
              <a:t> Crackers </a:t>
            </a:r>
            <a:r>
              <a:rPr lang="fr-FR" b="1" dirty="0" err="1">
                <a:solidFill>
                  <a:srgbClr val="0070C0"/>
                </a:solidFill>
              </a:rPr>
              <a:t>Thai</a:t>
            </a:r>
            <a:r>
              <a:rPr lang="fr-FR" b="1" dirty="0">
                <a:solidFill>
                  <a:srgbClr val="0070C0"/>
                </a:solidFill>
              </a:rPr>
              <a:t> Chili" dont la DLC était le 02/11/18. Nous rappelons que la date de retrait est de </a:t>
            </a:r>
            <a:r>
              <a:rPr lang="fr-FR" b="1" dirty="0" smtClean="0">
                <a:solidFill>
                  <a:srgbClr val="0070C0"/>
                </a:solidFill>
              </a:rPr>
              <a:t>J-7.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340767"/>
            <a:ext cx="3183818" cy="424509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1" y="1340767"/>
            <a:ext cx="3183819" cy="4245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58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91129" y="5373216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Le sol était écaillé à plusieurs reprises au niveau des rayons.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625" y="1340766"/>
            <a:ext cx="2370751" cy="3161001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5"/>
            <a:ext cx="2370752" cy="316100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340767"/>
            <a:ext cx="2370751" cy="3161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38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42834</TotalTime>
  <Words>239</Words>
  <Application>Microsoft Office PowerPoint</Application>
  <PresentationFormat>Affichage à l'écran (4:3)</PresentationFormat>
  <Paragraphs>17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758</cp:revision>
  <cp:lastPrinted>2016-02-08T19:41:58Z</cp:lastPrinted>
  <dcterms:created xsi:type="dcterms:W3CDTF">2014-03-07T09:21:22Z</dcterms:created>
  <dcterms:modified xsi:type="dcterms:W3CDTF">2018-11-05T16:11:42Z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738012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