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489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8" r:id="rId11"/>
    <p:sldId id="490" r:id="rId12"/>
    <p:sldId id="492" r:id="rId13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4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4110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</a:t>
            </a:r>
            <a:r>
              <a:rPr lang="fr-FR" altLang="fr-FR" kern="0" dirty="0" err="1" smtClean="0"/>
              <a:t>Fouchana</a:t>
            </a:r>
            <a:endParaRPr lang="fr-FR" altLang="fr-FR" kern="0" baseline="0" dirty="0" smtClean="0"/>
          </a:p>
        </p:txBody>
      </p:sp>
      <p:pic>
        <p:nvPicPr>
          <p:cNvPr id="10" name="Image 9" descr="http://www.lsa-conso.fr/mediatheque/5/7/9/000015975.gif">
            <a:extLst>
              <a:ext uri="{FF2B5EF4-FFF2-40B4-BE49-F238E27FC236}">
                <a16:creationId xmlns:a16="http://schemas.microsoft.com/office/drawing/2014/main" id="{D10BAE59-B4E5-4227-8FC4-8F7DF6226E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-677"/>
            <a:ext cx="2032147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 Express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 : FOUCHANA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1" y="5733256"/>
            <a:ext cx="2664296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21 Novembre 2017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33256"/>
            <a:ext cx="2736304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 </a:t>
            </a:r>
            <a:r>
              <a:rPr lang="fr-FR" sz="2000" b="1" dirty="0" err="1" smtClean="0">
                <a:solidFill>
                  <a:srgbClr val="000000"/>
                </a:solidFill>
              </a:rPr>
              <a:t>Dhia</a:t>
            </a:r>
            <a:r>
              <a:rPr lang="fr-FR" sz="2000" b="1" dirty="0" smtClean="0">
                <a:solidFill>
                  <a:srgbClr val="000000"/>
                </a:solidFill>
              </a:rPr>
              <a:t> MECHLAOUI</a:t>
            </a: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093296"/>
            <a:ext cx="77768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PGC liquide: entreposage des produits exposés (eau minérale) à même le sol, cette pratique est interdite. 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1548172"/>
            <a:ext cx="4187957" cy="31409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08" y="1548172"/>
            <a:ext cx="442888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372036"/>
            <a:ext cx="77768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Vestiaires des hommes: procéder à la réparation du casier.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" y="1363748"/>
            <a:ext cx="3489852" cy="48015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05" y="1556792"/>
            <a:ext cx="478879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6083613"/>
            <a:ext cx="77768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Le support du flexible était rompu, procéder à la réparation de cet élément.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2"/>
            <a:ext cx="3651869" cy="48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6093296"/>
            <a:ext cx="799288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Zone casse de la réserve: renforcer le rangement des produits à ce niveau.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62" y="1196752"/>
            <a:ext cx="3614236" cy="48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165304"/>
            <a:ext cx="77768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Réserve: le carrelage du sol était décollé.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42" y="1556792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165304"/>
            <a:ext cx="77768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Chambre froide PLS: stockage des produits dans leurs cartons.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9" y="1764196"/>
            <a:ext cx="4091947" cy="30689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764196"/>
            <a:ext cx="403244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6165304"/>
            <a:ext cx="796888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Rayon PLS: la date limite du retrait pour le (petit frais ) n’était pas respectée.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3323861" cy="24928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71030"/>
            <a:ext cx="5088566" cy="381642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 rot="704670">
            <a:off x="4929088" y="3122074"/>
            <a:ext cx="2808312" cy="967342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4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165304"/>
            <a:ext cx="77768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Rayon PLS: les fixateurs des piques prix étaient souillés.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464496" cy="33483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483516"/>
            <a:ext cx="4248471" cy="33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165304"/>
            <a:ext cx="77768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Meuble surgelé: renforcer le rangement des produits.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2" y="1412776"/>
            <a:ext cx="4442239" cy="33316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53" y="1412776"/>
            <a:ext cx="4392489" cy="33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9" y="6093296"/>
            <a:ext cx="77768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Meuble surgelé: présence de givre, procéder au dégivrage du meuble.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6782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6093296"/>
            <a:ext cx="78488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Rayon FLEG: les DF et DLC étaient illisibles, renforcer le tri des produits exposés.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1" y="1484784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42450</TotalTime>
  <Words>162</Words>
  <Application>Microsoft Office PowerPoint</Application>
  <PresentationFormat>Affichage à l'écran (4:3)</PresentationFormat>
  <Paragraphs>15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Utilisateur Windows</cp:lastModifiedBy>
  <cp:revision>742</cp:revision>
  <cp:lastPrinted>2016-02-08T19:41:58Z</cp:lastPrinted>
  <dcterms:created xsi:type="dcterms:W3CDTF">2014-03-07T09:21:22Z</dcterms:created>
  <dcterms:modified xsi:type="dcterms:W3CDTF">2017-11-27T15:19:19Z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738012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D6.1.0</vt:lpwstr>
  </property>
</Properties>
</file>