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handoutMasterIdLst>
    <p:handoutMasterId r:id="rId18"/>
  </p:handoutMasterIdLst>
  <p:sldIdLst>
    <p:sldId id="268" r:id="rId2"/>
    <p:sldId id="481" r:id="rId3"/>
    <p:sldId id="482" r:id="rId4"/>
    <p:sldId id="483" r:id="rId5"/>
    <p:sldId id="485" r:id="rId6"/>
    <p:sldId id="486" r:id="rId7"/>
    <p:sldId id="487" r:id="rId8"/>
    <p:sldId id="488" r:id="rId9"/>
    <p:sldId id="489" r:id="rId10"/>
    <p:sldId id="490" r:id="rId11"/>
    <p:sldId id="501" r:id="rId12"/>
    <p:sldId id="491" r:id="rId13"/>
    <p:sldId id="500" r:id="rId14"/>
    <p:sldId id="492" r:id="rId15"/>
    <p:sldId id="493" r:id="rId16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84" autoAdjust="0"/>
  </p:normalViewPr>
  <p:slideViewPr>
    <p:cSldViewPr>
      <p:cViewPr varScale="1">
        <p:scale>
          <a:sx n="88" d="100"/>
          <a:sy n="88" d="100"/>
        </p:scale>
        <p:origin x="146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05/07/2017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05/07/2017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</a:t>
            </a:r>
            <a:r>
              <a:rPr lang="fr-FR" altLang="fr-FR" kern="0" dirty="0" err="1" smtClean="0"/>
              <a:t>Fouchana</a:t>
            </a:r>
            <a:endParaRPr lang="fr-FR" altLang="fr-FR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lc="http://schemas.openxmlformats.org/drawingml/2006/lockedCanvas" xmlns:a16="http://schemas.microsoft.com/office/drawing/2014/main" xmlns="" xmlns:xdr="http://schemas.openxmlformats.org/drawingml/2006/spreadsheetDrawing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7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FOUCHANA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29 Juin 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80112" y="5733256"/>
            <a:ext cx="2736304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</a:t>
            </a:r>
            <a:r>
              <a:rPr lang="fr-FR" sz="2000" b="1" dirty="0" err="1" smtClean="0">
                <a:solidFill>
                  <a:srgbClr val="000000"/>
                </a:solidFill>
              </a:rPr>
              <a:t>Samah</a:t>
            </a:r>
            <a:r>
              <a:rPr lang="fr-FR" sz="2000" b="1" dirty="0" smtClean="0">
                <a:solidFill>
                  <a:srgbClr val="000000"/>
                </a:solidFill>
              </a:rPr>
              <a:t> SLAIMI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4860033" y="2276872"/>
            <a:ext cx="3312367" cy="151216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L’enregistrement </a:t>
            </a:r>
            <a:r>
              <a:rPr lang="fr-FR" b="1" dirty="0">
                <a:solidFill>
                  <a:srgbClr val="0070C0"/>
                </a:solidFill>
              </a:rPr>
              <a:t>de contrôle à la réception </a:t>
            </a:r>
            <a:r>
              <a:rPr lang="fr-FR" b="1" dirty="0" smtClean="0">
                <a:solidFill>
                  <a:srgbClr val="0070C0"/>
                </a:solidFill>
              </a:rPr>
              <a:t>du 27 juin </a:t>
            </a:r>
            <a:r>
              <a:rPr lang="fr-FR" b="1" dirty="0">
                <a:solidFill>
                  <a:srgbClr val="0070C0"/>
                </a:solidFill>
              </a:rPr>
              <a:t>2017 </a:t>
            </a:r>
            <a:r>
              <a:rPr lang="fr-FR" b="1" dirty="0" smtClean="0">
                <a:solidFill>
                  <a:srgbClr val="0070C0"/>
                </a:solidFill>
              </a:rPr>
              <a:t>manquait </a:t>
            </a:r>
            <a:r>
              <a:rPr lang="fr-FR" b="1" dirty="0">
                <a:solidFill>
                  <a:srgbClr val="0070C0"/>
                </a:solidFill>
              </a:rPr>
              <a:t>d’informations : numéro du BL et DLC/DLUO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40768"/>
            <a:ext cx="4083918" cy="5445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25045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340768"/>
            <a:ext cx="3165816" cy="4221088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5886" y="1340768"/>
            <a:ext cx="2754306" cy="3672408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736285" y="2182174"/>
            <a:ext cx="1918129" cy="2538276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15" name="ZoneTexte 14"/>
          <p:cNvSpPr txBox="1"/>
          <p:nvPr/>
        </p:nvSpPr>
        <p:spPr>
          <a:xfrm>
            <a:off x="683568" y="5589240"/>
            <a:ext cx="7776864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 </a:t>
            </a:r>
            <a:r>
              <a:rPr lang="fr-FR" b="1" dirty="0">
                <a:solidFill>
                  <a:srgbClr val="0070C0"/>
                </a:solidFill>
              </a:rPr>
              <a:t>: Présence de deux palettes de produits laitiers en attente au niveau de la réserve sèche et à température ambiante</a:t>
            </a:r>
          </a:p>
          <a:p>
            <a:r>
              <a:rPr lang="fr-FR" b="1" dirty="0">
                <a:solidFill>
                  <a:srgbClr val="0070C0"/>
                </a:solidFill>
              </a:rPr>
              <a:t>La température du pot de yaourt était de 14°C</a:t>
            </a:r>
          </a:p>
        </p:txBody>
      </p:sp>
    </p:spTree>
    <p:extLst>
      <p:ext uri="{BB962C8B-B14F-4D97-AF65-F5344CB8AC3E}">
        <p14:creationId xmlns:p14="http://schemas.microsoft.com/office/powerpoint/2010/main" val="25739937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40768"/>
            <a:ext cx="4104456" cy="5472608"/>
          </a:xfrm>
          <a:prstGeom prst="rect">
            <a:avLst/>
          </a:prstGeom>
        </p:spPr>
      </p:pic>
      <p:sp>
        <p:nvSpPr>
          <p:cNvPr id="3" name="Ellipse 2"/>
          <p:cNvSpPr/>
          <p:nvPr/>
        </p:nvSpPr>
        <p:spPr>
          <a:xfrm>
            <a:off x="1043608" y="4941168"/>
            <a:ext cx="2016224" cy="1152128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0570" y="1340768"/>
            <a:ext cx="2787774" cy="3717032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4936435" y="5157192"/>
            <a:ext cx="3523997" cy="12003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PGC : Présence de produits dont la DLC est dépassée : </a:t>
            </a:r>
          </a:p>
          <a:p>
            <a:r>
              <a:rPr lang="fr-FR" b="1" dirty="0">
                <a:solidFill>
                  <a:srgbClr val="0070C0"/>
                </a:solidFill>
              </a:rPr>
              <a:t>Sachet jus </a:t>
            </a:r>
            <a:r>
              <a:rPr lang="fr-FR" b="1" dirty="0" err="1">
                <a:solidFill>
                  <a:srgbClr val="0070C0"/>
                </a:solidFill>
              </a:rPr>
              <a:t>fruit'o</a:t>
            </a:r>
            <a:r>
              <a:rPr lang="fr-FR" b="1" dirty="0">
                <a:solidFill>
                  <a:srgbClr val="0070C0"/>
                </a:solidFill>
              </a:rPr>
              <a:t> cocktail DLC </a:t>
            </a:r>
            <a:r>
              <a:rPr lang="fr-FR" b="1" dirty="0" smtClean="0">
                <a:solidFill>
                  <a:srgbClr val="0070C0"/>
                </a:solidFill>
              </a:rPr>
              <a:t>18/03/2017</a:t>
            </a:r>
          </a:p>
        </p:txBody>
      </p:sp>
    </p:spTree>
    <p:extLst>
      <p:ext uri="{BB962C8B-B14F-4D97-AF65-F5344CB8AC3E}">
        <p14:creationId xmlns:p14="http://schemas.microsoft.com/office/powerpoint/2010/main" val="33025045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4815956" y="5157192"/>
            <a:ext cx="3716484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PGC : Présence de produits dont la DLC est dépassée : </a:t>
            </a:r>
          </a:p>
          <a:p>
            <a:r>
              <a:rPr lang="fr-FR" b="1" dirty="0" err="1" smtClean="0">
                <a:solidFill>
                  <a:srgbClr val="0070C0"/>
                </a:solidFill>
              </a:rPr>
              <a:t>Tomato</a:t>
            </a:r>
            <a:r>
              <a:rPr lang="fr-FR" b="1" dirty="0" smtClean="0">
                <a:solidFill>
                  <a:srgbClr val="0070C0"/>
                </a:solidFill>
              </a:rPr>
              <a:t> Ketchup DLC Mai 2017</a:t>
            </a: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99536"/>
            <a:ext cx="4060380" cy="5413840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1440160"/>
            <a:ext cx="2571750" cy="3429000"/>
          </a:xfrm>
          <a:prstGeom prst="rect">
            <a:avLst/>
          </a:prstGeom>
        </p:spPr>
      </p:pic>
      <p:sp>
        <p:nvSpPr>
          <p:cNvPr id="3" name="Ellipse 2"/>
          <p:cNvSpPr/>
          <p:nvPr/>
        </p:nvSpPr>
        <p:spPr>
          <a:xfrm>
            <a:off x="1993678" y="3140968"/>
            <a:ext cx="1498202" cy="672945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37909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484784"/>
            <a:ext cx="3780420" cy="5040560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4572000" y="2564904"/>
            <a:ext cx="3862077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PGC  : Entreposage des produits exposés (boisson gazeuse) à même le sol</a:t>
            </a:r>
          </a:p>
        </p:txBody>
      </p:sp>
    </p:spTree>
    <p:extLst>
      <p:ext uri="{BB962C8B-B14F-4D97-AF65-F5344CB8AC3E}">
        <p14:creationId xmlns:p14="http://schemas.microsoft.com/office/powerpoint/2010/main" val="33025045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340767"/>
            <a:ext cx="3618403" cy="4824537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6432" y="1340769"/>
            <a:ext cx="4464000" cy="3348001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3996432" y="5013176"/>
            <a:ext cx="446400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La surface sous le rayon fruits et légumes n'était pas propre</a:t>
            </a:r>
          </a:p>
        </p:txBody>
      </p:sp>
    </p:spTree>
    <p:extLst>
      <p:ext uri="{BB962C8B-B14F-4D97-AF65-F5344CB8AC3E}">
        <p14:creationId xmlns:p14="http://schemas.microsoft.com/office/powerpoint/2010/main" val="33025045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40768"/>
            <a:ext cx="3219822" cy="4293096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5936" y="1372922"/>
            <a:ext cx="4860032" cy="3645024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683569" y="5805264"/>
            <a:ext cx="777686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Réserve : Les </a:t>
            </a:r>
            <a:r>
              <a:rPr lang="fr-FR" b="1" dirty="0">
                <a:solidFill>
                  <a:srgbClr val="0070C0"/>
                </a:solidFill>
              </a:rPr>
              <a:t>produits de retour "pâtes" étaient entreposés à même le sol sans identification</a:t>
            </a:r>
          </a:p>
        </p:txBody>
      </p:sp>
    </p:spTree>
    <p:extLst>
      <p:ext uri="{BB962C8B-B14F-4D97-AF65-F5344CB8AC3E}">
        <p14:creationId xmlns:p14="http://schemas.microsoft.com/office/powerpoint/2010/main" val="41122819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106" y="1392155"/>
            <a:ext cx="4011910" cy="5349213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4786741" y="3063644"/>
            <a:ext cx="4177747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La réserve manquait de rangement</a:t>
            </a:r>
          </a:p>
        </p:txBody>
      </p:sp>
    </p:spTree>
    <p:extLst>
      <p:ext uri="{BB962C8B-B14F-4D97-AF65-F5344CB8AC3E}">
        <p14:creationId xmlns:p14="http://schemas.microsoft.com/office/powerpoint/2010/main" val="33025045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1340768"/>
            <a:ext cx="6012160" cy="4509120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2053339" y="5980638"/>
            <a:ext cx="5254965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Le carrelage du sol de la réserve est ébréché</a:t>
            </a:r>
          </a:p>
        </p:txBody>
      </p:sp>
    </p:spTree>
    <p:extLst>
      <p:ext uri="{BB962C8B-B14F-4D97-AF65-F5344CB8AC3E}">
        <p14:creationId xmlns:p14="http://schemas.microsoft.com/office/powerpoint/2010/main" val="33025045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484784"/>
            <a:ext cx="3813888" cy="5085184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4569015" y="2348880"/>
            <a:ext cx="3891417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Réserve : Présence </a:t>
            </a:r>
            <a:r>
              <a:rPr lang="fr-FR" b="1" dirty="0">
                <a:solidFill>
                  <a:srgbClr val="0070C0"/>
                </a:solidFill>
              </a:rPr>
              <a:t>de </a:t>
            </a:r>
            <a:r>
              <a:rPr lang="fr-FR" b="1" dirty="0" smtClean="0">
                <a:solidFill>
                  <a:srgbClr val="0070C0"/>
                </a:solidFill>
              </a:rPr>
              <a:t>produits </a:t>
            </a:r>
            <a:r>
              <a:rPr lang="fr-FR" b="1" dirty="0">
                <a:solidFill>
                  <a:srgbClr val="0070C0"/>
                </a:solidFill>
              </a:rPr>
              <a:t>stockés à même le sol</a:t>
            </a:r>
          </a:p>
        </p:txBody>
      </p:sp>
    </p:spTree>
    <p:extLst>
      <p:ext uri="{BB962C8B-B14F-4D97-AF65-F5344CB8AC3E}">
        <p14:creationId xmlns:p14="http://schemas.microsoft.com/office/powerpoint/2010/main" val="33025045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556792"/>
            <a:ext cx="3795886" cy="5061181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4564848" y="2492896"/>
            <a:ext cx="3895584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Réserve :  Présence de chariots de conserve de tomate non conformes sans identification</a:t>
            </a:r>
          </a:p>
        </p:txBody>
      </p:sp>
    </p:spTree>
    <p:extLst>
      <p:ext uri="{BB962C8B-B14F-4D97-AF65-F5344CB8AC3E}">
        <p14:creationId xmlns:p14="http://schemas.microsoft.com/office/powerpoint/2010/main" val="33025045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412776"/>
            <a:ext cx="3597864" cy="4797152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4427984" y="2204864"/>
            <a:ext cx="3960440" cy="175432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Réserve : Une benne à ordures propre et vide était déposée au niveau du quai de réception. La sortie des ordures se fait selon l'horaire de passage du camion municipal des déchets</a:t>
            </a:r>
          </a:p>
        </p:txBody>
      </p:sp>
    </p:spTree>
    <p:extLst>
      <p:ext uri="{BB962C8B-B14F-4D97-AF65-F5344CB8AC3E}">
        <p14:creationId xmlns:p14="http://schemas.microsoft.com/office/powerpoint/2010/main" val="33025045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40768"/>
            <a:ext cx="4083918" cy="5445224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4860033" y="2636912"/>
            <a:ext cx="360040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Réserve : Le </a:t>
            </a:r>
            <a:r>
              <a:rPr lang="fr-FR" b="1" dirty="0">
                <a:solidFill>
                  <a:srgbClr val="0070C0"/>
                </a:solidFill>
              </a:rPr>
              <a:t>rangement de la balance n'était pas satisfaisant </a:t>
            </a:r>
          </a:p>
        </p:txBody>
      </p:sp>
    </p:spTree>
    <p:extLst>
      <p:ext uri="{BB962C8B-B14F-4D97-AF65-F5344CB8AC3E}">
        <p14:creationId xmlns:p14="http://schemas.microsoft.com/office/powerpoint/2010/main" val="33025045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122" y="1368152"/>
            <a:ext cx="3651870" cy="4869160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1368152"/>
            <a:ext cx="3651870" cy="4869160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1610164" y="6309320"/>
            <a:ext cx="6067687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Réserve : La </a:t>
            </a:r>
            <a:r>
              <a:rPr lang="fr-FR" b="1" dirty="0">
                <a:solidFill>
                  <a:srgbClr val="0070C0"/>
                </a:solidFill>
              </a:rPr>
              <a:t>zone de retrait manquait de rangement</a:t>
            </a:r>
          </a:p>
        </p:txBody>
      </p:sp>
    </p:spTree>
    <p:extLst>
      <p:ext uri="{BB962C8B-B14F-4D97-AF65-F5344CB8AC3E}">
        <p14:creationId xmlns:p14="http://schemas.microsoft.com/office/powerpoint/2010/main" val="330250457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41069</TotalTime>
  <Words>218</Words>
  <Application>Microsoft Office PowerPoint</Application>
  <PresentationFormat>Affichage à l'écran (4:3)</PresentationFormat>
  <Paragraphs>21</Paragraphs>
  <Slides>15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731</cp:revision>
  <cp:lastPrinted>2016-02-08T19:41:58Z</cp:lastPrinted>
  <dcterms:created xsi:type="dcterms:W3CDTF">2014-03-07T09:21:22Z</dcterms:created>
  <dcterms:modified xsi:type="dcterms:W3CDTF">2017-07-05T08:57:11Z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738012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