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68" r:id="rId3"/>
    <p:sldId id="398" r:id="rId4"/>
    <p:sldId id="417" r:id="rId5"/>
    <p:sldId id="404" r:id="rId6"/>
    <p:sldId id="419" r:id="rId7"/>
    <p:sldId id="405" r:id="rId8"/>
    <p:sldId id="406" r:id="rId9"/>
    <p:sldId id="407" r:id="rId10"/>
    <p:sldId id="418" r:id="rId11"/>
    <p:sldId id="408" r:id="rId12"/>
    <p:sldId id="420" r:id="rId13"/>
    <p:sldId id="421" r:id="rId14"/>
    <p:sldId id="422" r:id="rId15"/>
    <p:sldId id="424" r:id="rId16"/>
    <p:sldId id="425" r:id="rId17"/>
    <p:sldId id="426" r:id="rId18"/>
    <p:sldId id="427" r:id="rId19"/>
    <p:sldId id="428" r:id="rId20"/>
    <p:sldId id="423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dirty="0" smtClean="0"/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baseline="0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smtClean="0">
                <a:solidFill>
                  <a:srgbClr val="FFC000"/>
                </a:solidFill>
              </a:rPr>
              <a:t>Ennaser</a:t>
            </a:r>
            <a:r>
              <a:rPr lang="fr-FR" sz="3600" b="1" dirty="0" smtClean="0">
                <a:solidFill>
                  <a:srgbClr val="FFC000"/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4650" y="5801489"/>
            <a:ext cx="187262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19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2968" y="5755322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27584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Stockage des cartons d’emballage au niveau du laboratoire.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200133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547664" y="5949280"/>
            <a:ext cx="619268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givre au niveau de la CF(-) et dans le meuble froid d’exposition des produits surgelés.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499743" cy="33329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7"/>
            <a:ext cx="2499744" cy="33329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499742" cy="33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5384" y="494116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yaourts abimé au niveau des étagères d’exposition.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43" y="1340768"/>
            <a:ext cx="2301720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2" y="1340768"/>
            <a:ext cx="2301720" cy="3068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6237312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piqures de moisissure sur les </a:t>
            </a:r>
            <a:r>
              <a:rPr lang="fr-FR" b="1" dirty="0" smtClean="0">
                <a:solidFill>
                  <a:srgbClr val="0070C0"/>
                </a:solidFill>
              </a:rPr>
              <a:t>fixateurs </a:t>
            </a:r>
            <a:r>
              <a:rPr lang="fr-FR" b="1" dirty="0">
                <a:solidFill>
                  <a:srgbClr val="0070C0"/>
                </a:solidFill>
              </a:rPr>
              <a:t>des prix.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126876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11560" y="5877272"/>
            <a:ext cx="784887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Signe de décongélation des barquettes des produits surgelés en raison de la panne survenue sur le meuble froid d'exposition.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90463"/>
            <a:ext cx="3168352" cy="42244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0463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99592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d'un paquet de café dont les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étaient illisibles.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8" y="1340767"/>
            <a:ext cx="3384376" cy="4512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0" y="1340767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99592" y="5373216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 pot de mayonnaise "Lesieur" dont la DLC était dépassée depuis le 03/2019.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38" y="1360530"/>
            <a:ext cx="2679762" cy="35730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60530"/>
            <a:ext cx="2679762" cy="35730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3" y="1360530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1475656" y="5877272"/>
            <a:ext cx="597666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 sol était ébréché à plusieurs niveaux.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03538"/>
            <a:ext cx="3165816" cy="42210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0" y="1303538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11560" y="5661248"/>
            <a:ext cx="79208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pédale poubelle était rompue au niveau des sanitaires hommes.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du savon liquide au niveau des sanitaires femmes.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412776"/>
            <a:ext cx="3057804" cy="4077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5" y="141277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poubelles. Les bennes à ordures étaient maintenues à l’extérieur au niveau de l’entrée réception.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198392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99592" y="6237312"/>
            <a:ext cx="741682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Le suivi et l'enregistrement des température à cœur de la chaine du froid n'étaient pas réalisés depuis janvier 2019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858" y="205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70991" y="613936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L'autocontrôle du nettoyage n'était pas réalisé depuis le 13/04/19.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1649" y="-205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44825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CF(+) PLS</a:t>
            </a:r>
            <a:r>
              <a:rPr lang="fr-FR" b="1" dirty="0">
                <a:solidFill>
                  <a:srgbClr val="0070C0"/>
                </a:solidFill>
              </a:rPr>
              <a:t>: Présence de rouille au niveau du plafond de la CF(+) PLS.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37" y="1028733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ZoneTexte 4"/>
          <p:cNvSpPr txBox="1"/>
          <p:nvPr/>
        </p:nvSpPr>
        <p:spPr>
          <a:xfrm>
            <a:off x="1115616" y="5733256"/>
            <a:ext cx="705678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>
                <a:solidFill>
                  <a:srgbClr val="0070C0"/>
                </a:solidFill>
              </a:rPr>
              <a:t>miroir au dessus des produits exposés était fissurée.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441611" y="5013176"/>
            <a:ext cx="8064897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Le suivi et l'enregistrement des températures à cœur de la chaine du froid n'étaient pas réalisés pour la </a:t>
            </a:r>
            <a:r>
              <a:rPr lang="fr-FR" b="1" dirty="0" smtClean="0">
                <a:solidFill>
                  <a:srgbClr val="0070C0"/>
                </a:solidFill>
              </a:rPr>
              <a:t>CF.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L'enregistrement </a:t>
            </a:r>
            <a:r>
              <a:rPr lang="fr-FR" b="1" dirty="0">
                <a:solidFill>
                  <a:srgbClr val="0070C0"/>
                </a:solidFill>
              </a:rPr>
              <a:t>des température mesurées et affichées au niveau des tableaux de relevés mensuels n'était pas réalisés depuis mars 2019.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3" y="1234201"/>
            <a:ext cx="4366557" cy="32749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3372" y="688382"/>
            <a:ext cx="3274918" cy="43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467544" y="6126924"/>
            <a:ext cx="828092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Les température de fin de décongélation des produits n'étaient pas enregistrés sur les feuilles de traçabilité du 25, 27 et 28 mars 2019.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9875" y="880357"/>
            <a:ext cx="6948264" cy="521119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21245314">
            <a:off x="5764611" y="1379319"/>
            <a:ext cx="936104" cy="36311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27584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Absence de distributeur papier dans le laboratoire.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254560" y="6093296"/>
            <a:ext cx="643609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 sol était ébréché à l ’entrée du laboratoire.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93" y="1484784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12708</TotalTime>
  <Words>331</Words>
  <Application>Microsoft Office PowerPoint</Application>
  <PresentationFormat>Affichage à l'écran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348</cp:revision>
  <cp:lastPrinted>2016-02-08T19:41:58Z</cp:lastPrinted>
  <dcterms:created xsi:type="dcterms:W3CDTF">2014-03-07T09:21:22Z</dcterms:created>
  <dcterms:modified xsi:type="dcterms:W3CDTF">2019-04-23T16:51:44Z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