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0"/>
  </p:notesMasterIdLst>
  <p:handoutMasterIdLst>
    <p:handoutMasterId r:id="rId11"/>
  </p:handoutMasterIdLst>
  <p:sldIdLst>
    <p:sldId id="268" r:id="rId3"/>
    <p:sldId id="410" r:id="rId4"/>
    <p:sldId id="415" r:id="rId5"/>
    <p:sldId id="416" r:id="rId6"/>
    <p:sldId id="418" r:id="rId7"/>
    <p:sldId id="419" r:id="rId8"/>
    <p:sldId id="408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65" d="100"/>
          <a:sy n="65" d="100"/>
        </p:scale>
        <p:origin x="105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06/12/2019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06/12/2019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Ennaser</a:t>
            </a:r>
            <a:r>
              <a:rPr lang="fr-FR" altLang="fr-FR" kern="0" dirty="0" smtClean="0"/>
              <a:t> 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Ennaser</a:t>
            </a:r>
            <a:r>
              <a:rPr lang="fr-FR" altLang="fr-FR" kern="0" baseline="0" dirty="0" smtClean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Ennaser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>
                <a:solidFill>
                  <a:srgbClr val="FFC000"/>
                </a:solidFill>
              </a:rPr>
              <a:t>1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6383" y="5801489"/>
            <a:ext cx="258917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06 décembre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62205" y="5755322"/>
            <a:ext cx="23984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980728"/>
            <a:ext cx="4320480" cy="3240360"/>
          </a:xfrm>
        </p:spPr>
      </p:pic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7176" y="4005064"/>
            <a:ext cx="4307446" cy="3230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4909440" y="3543399"/>
            <a:ext cx="3550992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 nom des produits est illisible sur les étiquettes balances des gâteaux et pains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32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3760" y="2004079"/>
            <a:ext cx="5882553" cy="4411915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86560" y="1984739"/>
            <a:ext cx="5904656" cy="4428492"/>
          </a:xfrm>
          <a:prstGeom prst="rect">
            <a:avLst/>
          </a:prstGeom>
        </p:spPr>
      </p:pic>
      <p:sp>
        <p:nvSpPr>
          <p:cNvPr id="6" name="ZoneTexte 4"/>
          <p:cNvSpPr txBox="1"/>
          <p:nvPr/>
        </p:nvSpPr>
        <p:spPr>
          <a:xfrm>
            <a:off x="611558" y="5657671"/>
            <a:ext cx="8841575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 contrôle poids est enregistré sur trois fiches à l’avance sans indication des dates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</a:t>
            </a:r>
            <a:r>
              <a:rPr lang="fr-FR" b="1" dirty="0" smtClean="0">
                <a:solidFill>
                  <a:srgbClr val="0070C0"/>
                </a:solidFill>
              </a:rPr>
              <a:t>mêmes </a:t>
            </a:r>
            <a:r>
              <a:rPr lang="fr-FR" b="1" dirty="0" smtClean="0">
                <a:solidFill>
                  <a:srgbClr val="0070C0"/>
                </a:solidFill>
              </a:rPr>
              <a:t>valeurs de poids sont enregistrées sur les fiches de suivi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895293" y="1772816"/>
            <a:ext cx="2332354" cy="36004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5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08" y="1831615"/>
            <a:ext cx="4896544" cy="3672408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59879"/>
            <a:ext cx="3761910" cy="501588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4539" y="6116091"/>
            <a:ext cx="7848873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les gants du four sont en très mauvais état complètement usés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00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37924" cy="5517232"/>
          </a:xfrm>
        </p:spPr>
      </p:pic>
      <p:sp>
        <p:nvSpPr>
          <p:cNvPr id="4" name="ZoneTexte 4"/>
          <p:cNvSpPr txBox="1"/>
          <p:nvPr/>
        </p:nvSpPr>
        <p:spPr>
          <a:xfrm>
            <a:off x="4749484" y="3543399"/>
            <a:ext cx="3854964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baguette au son emballée dans un emballage de baguette semoule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89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1"/>
            <a:ext cx="3600400" cy="270030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149080"/>
            <a:ext cx="3611893" cy="2708920"/>
          </a:xfrm>
          <a:prstGeom prst="rect">
            <a:avLst/>
          </a:prstGeom>
        </p:spPr>
      </p:pic>
      <p:pic>
        <p:nvPicPr>
          <p:cNvPr id="5" name="Espace réservé du contenu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0409" y="1268761"/>
            <a:ext cx="4320478" cy="3240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ZoneTexte 4"/>
          <p:cNvSpPr txBox="1"/>
          <p:nvPr/>
        </p:nvSpPr>
        <p:spPr>
          <a:xfrm>
            <a:off x="4266412" y="4725144"/>
            <a:ext cx="4248472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plusieurs produits stockés dans leur emballage en carton ex: aliments pour animaux, beurre, fromage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185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4769768" y="4944653"/>
            <a:ext cx="3834680" cy="147732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Produits surgelés à l’état décongelé vu la panne du linéaire :température affichée-2°C et température a cœur des boulettes surgelés 3,6°C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268760"/>
            <a:ext cx="3942184" cy="5256245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971600" y="1196752"/>
            <a:ext cx="2808312" cy="1224136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3215" y="710639"/>
            <a:ext cx="3382565" cy="4510087"/>
          </a:xfrm>
        </p:spPr>
      </p:pic>
    </p:spTree>
    <p:extLst>
      <p:ext uri="{BB962C8B-B14F-4D97-AF65-F5344CB8AC3E}">
        <p14:creationId xmlns:p14="http://schemas.microsoft.com/office/powerpoint/2010/main" val="56387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12812</TotalTime>
  <Words>127</Words>
  <Application>Microsoft Office PowerPoint</Application>
  <PresentationFormat>Affichage à l'écran (4:3)</PresentationFormat>
  <Paragraphs>12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354</cp:revision>
  <cp:lastPrinted>2016-02-08T19:41:58Z</cp:lastPrinted>
  <dcterms:created xsi:type="dcterms:W3CDTF">2014-03-07T09:21:22Z</dcterms:created>
  <dcterms:modified xsi:type="dcterms:W3CDTF">2019-12-06T22:30:02Z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