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68" r:id="rId3"/>
    <p:sldId id="398" r:id="rId4"/>
    <p:sldId id="417" r:id="rId5"/>
    <p:sldId id="404" r:id="rId6"/>
    <p:sldId id="419" r:id="rId7"/>
    <p:sldId id="405" r:id="rId8"/>
    <p:sldId id="406" r:id="rId9"/>
    <p:sldId id="407" r:id="rId10"/>
    <p:sldId id="418" r:id="rId11"/>
    <p:sldId id="408" r:id="rId12"/>
    <p:sldId id="420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Ennaser</a:t>
            </a:r>
            <a:r>
              <a:rPr lang="fr-FR" altLang="fr-FR" kern="0" dirty="0" smtClean="0"/>
              <a:t> 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Ennaser</a:t>
            </a:r>
            <a:r>
              <a:rPr lang="fr-FR" altLang="fr-FR" kern="0" baseline="0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smtClean="0">
                <a:solidFill>
                  <a:srgbClr val="FFC000"/>
                </a:solidFill>
              </a:rPr>
              <a:t>Ennaser</a:t>
            </a:r>
            <a:r>
              <a:rPr lang="fr-FR" sz="3600" b="1" dirty="0" smtClean="0">
                <a:solidFill>
                  <a:srgbClr val="FFC000"/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46046" y="5801489"/>
            <a:ext cx="182133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24 Mai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2968" y="5755322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827584" y="5877272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/>
              <a:t>La douchette au niveau du système 3 bac était démontée.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40" y="1268760"/>
            <a:ext cx="3338103" cy="4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7" y="908720"/>
            <a:ext cx="3651870" cy="4869160"/>
          </a:xfrm>
          <a:prstGeom prst="rect">
            <a:avLst/>
          </a:prstGeom>
        </p:spPr>
      </p:pic>
      <p:sp>
        <p:nvSpPr>
          <p:cNvPr id="4" name="ZoneTexte 4"/>
          <p:cNvSpPr txBox="1"/>
          <p:nvPr/>
        </p:nvSpPr>
        <p:spPr>
          <a:xfrm>
            <a:off x="827584" y="5805264"/>
            <a:ext cx="734481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</a:t>
            </a:r>
            <a:r>
              <a:rPr lang="fr-FR" dirty="0" smtClean="0"/>
              <a:t>Les produits retour étaient stockés directement au sol au niveau porte de la zone de réception. Veuillez assurer le stockage des produits retours sur une palette.</a:t>
            </a:r>
          </a:p>
        </p:txBody>
      </p:sp>
    </p:spTree>
    <p:extLst>
      <p:ext uri="{BB962C8B-B14F-4D97-AF65-F5344CB8AC3E}">
        <p14:creationId xmlns:p14="http://schemas.microsoft.com/office/powerpoint/2010/main" val="23954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5877272"/>
            <a:ext cx="734481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dirty="0" smtClean="0"/>
              <a:t>Les paquets de farines étaient directement au sol.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052736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971599" y="6167045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/>
              <a:t>Présence d’insecticides vaporisables au niveau du rayon. Veuillez interdire l’utilisation de ces produits.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90" y="1368152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971600" y="6372036"/>
            <a:ext cx="734481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/>
              <a:t>Renforcer le nettoyage sous le rayon.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980728"/>
            <a:ext cx="43924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4729312" y="5517232"/>
            <a:ext cx="2890706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/>
              <a:t>Présence de filets de citrons et de laitue préemballés qui étaient non identifiés.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6" y="1052736"/>
            <a:ext cx="3035829" cy="25665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0" y="3731632"/>
            <a:ext cx="2803323" cy="30963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41" y="1052736"/>
            <a:ext cx="3453849" cy="41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971600" y="5517232"/>
            <a:ext cx="734481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/>
              <a:t>Présence de traces de rouilles au plafond de la chambre froide positive des légumes.</a:t>
            </a:r>
          </a:p>
          <a:p>
            <a:r>
              <a:rPr lang="fr-FR" dirty="0"/>
              <a:t>Les caisses de légumes étaient stockés directement au sol.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54460"/>
            <a:ext cx="5340085" cy="40770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54460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971599" y="5445224"/>
            <a:ext cx="734481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</a:t>
            </a:r>
            <a:r>
              <a:rPr lang="fr-FR" dirty="0" smtClean="0"/>
              <a:t>Présence de 7 </a:t>
            </a:r>
            <a:r>
              <a:rPr lang="fr-FR" dirty="0" smtClean="0"/>
              <a:t>récipients </a:t>
            </a:r>
            <a:r>
              <a:rPr lang="fr-FR" dirty="0" smtClean="0"/>
              <a:t>dépourvus de louches.</a:t>
            </a:r>
          </a:p>
          <a:p>
            <a:r>
              <a:rPr lang="fr-FR" dirty="0" smtClean="0"/>
              <a:t>Les boules de harissa n’étaient pas identifiés.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11681"/>
            <a:ext cx="2733768" cy="3645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1681"/>
            <a:ext cx="2769960" cy="36450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11681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843050" y="5517232"/>
            <a:ext cx="7344816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 smtClean="0"/>
              <a:t>Le cache moteur du meuble froid d’exposition des yaourts était démonté et égouttage au sol.</a:t>
            </a:r>
          </a:p>
          <a:p>
            <a:r>
              <a:rPr lang="fr-FR" dirty="0" smtClean="0"/>
              <a:t>Présence de 2 lampes d’éclairage du même meuble qui étaient non fonctionnelles.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392488" cy="3600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4563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971599" y="6093296"/>
            <a:ext cx="73448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 smtClean="0"/>
              <a:t>Présence d’une barquette d’escalope dont la DLC était le jour de l’audit. La date de retrait est de j-1.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9" y="1268760"/>
            <a:ext cx="2924058" cy="4149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80320" cy="4149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80831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12608</TotalTime>
  <Words>211</Words>
  <Application>Microsoft Office PowerPoint</Application>
  <PresentationFormat>Affichage à l'écran (4:3)</PresentationFormat>
  <Paragraphs>18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333</cp:revision>
  <cp:lastPrinted>2016-02-08T19:41:58Z</cp:lastPrinted>
  <dcterms:created xsi:type="dcterms:W3CDTF">2014-03-07T09:21:22Z</dcterms:created>
  <dcterms:modified xsi:type="dcterms:W3CDTF">2018-05-28T21:11:21Z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556989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