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7"/>
  </p:notesMasterIdLst>
  <p:handoutMasterIdLst>
    <p:handoutMasterId r:id="rId28"/>
  </p:handoutMasterIdLst>
  <p:sldIdLst>
    <p:sldId id="268" r:id="rId3"/>
    <p:sldId id="398" r:id="rId4"/>
    <p:sldId id="417" r:id="rId5"/>
    <p:sldId id="404" r:id="rId6"/>
    <p:sldId id="419" r:id="rId7"/>
    <p:sldId id="405" r:id="rId8"/>
    <p:sldId id="406" r:id="rId9"/>
    <p:sldId id="407" r:id="rId10"/>
    <p:sldId id="418" r:id="rId11"/>
    <p:sldId id="408" r:id="rId12"/>
    <p:sldId id="420" r:id="rId13"/>
    <p:sldId id="421" r:id="rId14"/>
    <p:sldId id="422" r:id="rId15"/>
    <p:sldId id="424" r:id="rId16"/>
    <p:sldId id="425" r:id="rId17"/>
    <p:sldId id="426" r:id="rId18"/>
    <p:sldId id="423" r:id="rId19"/>
    <p:sldId id="427" r:id="rId20"/>
    <p:sldId id="428" r:id="rId21"/>
    <p:sldId id="429" r:id="rId22"/>
    <p:sldId id="430" r:id="rId23"/>
    <p:sldId id="431" r:id="rId24"/>
    <p:sldId id="432" r:id="rId25"/>
    <p:sldId id="433" r:id="rId2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53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Ennaser</a:t>
            </a:r>
            <a:r>
              <a:rPr lang="fr-FR" altLang="fr-FR" kern="0" dirty="0" smtClean="0"/>
              <a:t> 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Ennaser</a:t>
            </a:r>
            <a:r>
              <a:rPr lang="fr-FR" altLang="fr-FR" kern="0" baseline="0" dirty="0" smtClean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5.wdp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smtClean="0">
                <a:solidFill>
                  <a:srgbClr val="FFC000"/>
                </a:solidFill>
              </a:rPr>
              <a:t>Ennaser</a:t>
            </a:r>
            <a:r>
              <a:rPr lang="fr-FR" sz="3600" b="1" dirty="0" smtClean="0">
                <a:solidFill>
                  <a:srgbClr val="FFC000"/>
                </a:solidFill>
              </a:rPr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576" y="5801489"/>
            <a:ext cx="2590774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08 Novembre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2968" y="5755322"/>
            <a:ext cx="2417650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4"/>
          <p:cNvSpPr txBox="1"/>
          <p:nvPr/>
        </p:nvSpPr>
        <p:spPr>
          <a:xfrm>
            <a:off x="827584" y="5877272"/>
            <a:ext cx="7344816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 smtClean="0">
                <a:solidFill>
                  <a:srgbClr val="0070C0"/>
                </a:solidFill>
              </a:rPr>
              <a:t>: </a:t>
            </a:r>
            <a:r>
              <a:rPr lang="fr-FR" dirty="0"/>
              <a:t>Absence d'enregistrement des dates des feuilles de traçabilités.</a:t>
            </a:r>
          </a:p>
          <a:p>
            <a:r>
              <a:rPr lang="fr-FR" dirty="0"/>
              <a:t>Absence d'enregistrement des dates d'ouvertures des cartons.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45940" y="1340768"/>
            <a:ext cx="5508104" cy="41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827584" y="6165304"/>
            <a:ext cx="734481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dirty="0"/>
              <a:t>Présence de certains paquets de mini croquette de dinde "</a:t>
            </a:r>
            <a:r>
              <a:rPr lang="fr-FR" dirty="0" err="1"/>
              <a:t>Croquito</a:t>
            </a:r>
            <a:r>
              <a:rPr lang="fr-FR" dirty="0"/>
              <a:t>" de CHAHIA dont la DLC n'était pas </a:t>
            </a:r>
            <a:r>
              <a:rPr lang="fr-FR" dirty="0" smtClean="0"/>
              <a:t>complète.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33" y="692696"/>
            <a:ext cx="408391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2776"/>
            <a:ext cx="2895786" cy="38610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2895786" cy="386104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05985" y="5877272"/>
            <a:ext cx="734481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dirty="0"/>
              <a:t>Présence de givre au niveau des meubles froids d'exposition des glaces et des produits surgelés.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561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827584" y="6165304"/>
            <a:ext cx="734481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dirty="0"/>
              <a:t>Présence de cadavres de mouches au niveau du meuble des glaces.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53" y="1052736"/>
            <a:ext cx="3723878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827584" y="6165304"/>
            <a:ext cx="734481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dirty="0"/>
              <a:t>Présence de 3 cake "Jojo" dont la DLC était le 09/11/18 (date de retrait J-1</a:t>
            </a:r>
            <a:r>
              <a:rPr lang="fr-FR" dirty="0" smtClean="0"/>
              <a:t>).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688" y="1389615"/>
            <a:ext cx="2517744" cy="33569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28" y="1409051"/>
            <a:ext cx="2517744" cy="33569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" y="1389614"/>
            <a:ext cx="3135173" cy="418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827584" y="6165304"/>
            <a:ext cx="734481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dirty="0"/>
              <a:t>Présence de 3 </a:t>
            </a:r>
            <a:r>
              <a:rPr lang="fr-FR" dirty="0" smtClean="0"/>
              <a:t>barre </a:t>
            </a:r>
            <a:r>
              <a:rPr lang="fr-FR" dirty="0"/>
              <a:t>de cake "</a:t>
            </a:r>
            <a:r>
              <a:rPr lang="fr-FR" dirty="0" smtClean="0"/>
              <a:t>Barre D'or » (de </a:t>
            </a:r>
            <a:r>
              <a:rPr lang="fr-FR" dirty="0"/>
              <a:t>Moulin D'or) dont la DLC était dépassée depuis le 23/10/18.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10" y="1340768"/>
            <a:ext cx="3057804" cy="40770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56" y="1340768"/>
            <a:ext cx="3057804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827584" y="5661248"/>
            <a:ext cx="7344816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dirty="0"/>
              <a:t>Présence de deux lampes non fonctionnelles au niveau du meubles froid d'exposition des yaourts</a:t>
            </a:r>
            <a:r>
              <a:rPr lang="fr-FR" dirty="0" smtClean="0"/>
              <a:t>.</a:t>
            </a:r>
          </a:p>
          <a:p>
            <a:r>
              <a:rPr lang="fr-FR" dirty="0"/>
              <a:t>Présence de piqures de moisissure sur les fixateur de prix</a:t>
            </a:r>
            <a:r>
              <a:rPr lang="fr-FR" dirty="0" smtClean="0"/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26468"/>
            <a:ext cx="2949792" cy="39330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26468"/>
            <a:ext cx="4590256" cy="344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827584" y="5229200"/>
            <a:ext cx="734481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</a:t>
            </a:r>
            <a:r>
              <a:rPr lang="fr-FR" dirty="0"/>
              <a:t>Présence de tout un lot du produits "BANANIA" sur lesquels un ingrédient était effacé (étiquetage non conforme).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3707904" cy="27809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827584" y="5517232"/>
            <a:ext cx="734481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</a:t>
            </a:r>
            <a:r>
              <a:rPr lang="fr-FR" dirty="0"/>
              <a:t>Présence de 6 paquets de chips "TORTILLAS" dont la DLC était dépassée depuis le 24/10/18.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3995936" cy="29969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899592" y="5661248"/>
            <a:ext cx="734481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</a:t>
            </a:r>
            <a:r>
              <a:rPr lang="fr-FR" dirty="0"/>
              <a:t>Présence de 7 paquets de chips "SHRIMP CRACKERS" dont la DLC était dépassée depuis le 02/11/18.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61534"/>
            <a:ext cx="3003798" cy="40050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16934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917340" y="6021288"/>
            <a:ext cx="7416824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</a:t>
            </a:r>
            <a:r>
              <a:rPr lang="fr-FR" b="1" dirty="0">
                <a:solidFill>
                  <a:srgbClr val="0070C0"/>
                </a:solidFill>
              </a:rPr>
              <a:t>: </a:t>
            </a:r>
            <a:r>
              <a:rPr lang="fr-FR" dirty="0"/>
              <a:t>Présence de 5 récipients exposés et dépourvus de louches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5868144" cy="44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1" y="764704"/>
            <a:ext cx="2625756" cy="35010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9" y="4392488"/>
            <a:ext cx="1761660" cy="23488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850404"/>
            <a:ext cx="2625756" cy="35010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26" y="764704"/>
            <a:ext cx="2625756" cy="3501008"/>
          </a:xfrm>
          <a:prstGeom prst="rect">
            <a:avLst/>
          </a:prstGeom>
        </p:spPr>
      </p:pic>
      <p:sp>
        <p:nvSpPr>
          <p:cNvPr id="9" name="ZoneTexte 4"/>
          <p:cNvSpPr txBox="1"/>
          <p:nvPr/>
        </p:nvSpPr>
        <p:spPr>
          <a:xfrm>
            <a:off x="899592" y="4869160"/>
            <a:ext cx="5049790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</a:t>
            </a:r>
            <a:r>
              <a:rPr lang="fr-FR" dirty="0"/>
              <a:t>Présence de 7 pots (150g) et de 4 pots (500g) de </a:t>
            </a:r>
            <a:r>
              <a:rPr lang="fr-FR" dirty="0" err="1"/>
              <a:t>chamia</a:t>
            </a:r>
            <a:r>
              <a:rPr lang="fr-FR" dirty="0"/>
              <a:t> "</a:t>
            </a:r>
            <a:r>
              <a:rPr lang="fr-FR" dirty="0" err="1"/>
              <a:t>Shehrazed</a:t>
            </a:r>
            <a:r>
              <a:rPr lang="fr-FR" dirty="0"/>
              <a:t>" dont la DLC était dépassée depuis le 03/11/18.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153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899592" y="5661248"/>
            <a:ext cx="7344816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</a:t>
            </a:r>
            <a:r>
              <a:rPr lang="fr-FR" dirty="0" smtClean="0"/>
              <a:t>Le sol était écaillé au niveau des rayon et de la réserve.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09455"/>
            <a:ext cx="3057804" cy="40770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1" y="1309454"/>
            <a:ext cx="4458241" cy="334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57530"/>
            <a:ext cx="3273828" cy="43651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57530"/>
            <a:ext cx="3240360" cy="43204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9592" y="6165304"/>
            <a:ext cx="734481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Présence d’un flacon de </a:t>
            </a:r>
            <a:r>
              <a:rPr lang="fr-FR" b="1" dirty="0" err="1" smtClean="0">
                <a:solidFill>
                  <a:srgbClr val="0070C0"/>
                </a:solidFill>
              </a:rPr>
              <a:t>bétadine</a:t>
            </a:r>
            <a:r>
              <a:rPr lang="fr-FR" b="1" dirty="0" smtClean="0">
                <a:solidFill>
                  <a:srgbClr val="0070C0"/>
                </a:solidFill>
              </a:rPr>
              <a:t> au niveau de la boite pharmacie dont la DLC était dépassée depuis le 10/2018.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098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12776"/>
            <a:ext cx="3003798" cy="40050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003798" cy="40050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9592" y="5805264"/>
            <a:ext cx="734481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Absence de papier essuie mains et du savon liquide au niveau des sanitaires hommes et femmes.</a:t>
            </a:r>
          </a:p>
        </p:txBody>
      </p:sp>
    </p:spTree>
    <p:extLst>
      <p:ext uri="{BB962C8B-B14F-4D97-AF65-F5344CB8AC3E}">
        <p14:creationId xmlns:p14="http://schemas.microsoft.com/office/powerpoint/2010/main" val="38319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9592" y="6165304"/>
            <a:ext cx="734481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La bouche d’extraction d’air au niveau des sanitaires n’était pas propre.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73" y="1268760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827584" y="5301208"/>
            <a:ext cx="734481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Olives et épices: </a:t>
            </a:r>
            <a:r>
              <a:rPr lang="fr-FR" dirty="0"/>
              <a:t>Stockage de deux </a:t>
            </a:r>
            <a:r>
              <a:rPr lang="fr-FR" dirty="0" smtClean="0"/>
              <a:t>sachets </a:t>
            </a:r>
            <a:r>
              <a:rPr lang="fr-FR" dirty="0"/>
              <a:t>de piments rouge et de cornichons casses et non identifiés</a:t>
            </a:r>
            <a:r>
              <a:rPr lang="fr-FR" dirty="0" smtClean="0"/>
              <a:t>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15" y="1340768"/>
            <a:ext cx="2301720" cy="30689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2301720" cy="30689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62" y="1340768"/>
            <a:ext cx="230172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5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4"/>
          <p:cNvSpPr txBox="1"/>
          <p:nvPr/>
        </p:nvSpPr>
        <p:spPr>
          <a:xfrm>
            <a:off x="944825" y="5733256"/>
            <a:ext cx="734481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CF(+) PLS: </a:t>
            </a:r>
            <a:r>
              <a:rPr lang="fr-FR" dirty="0"/>
              <a:t>Présence de rouille au niveau du plafond de la CF(+) PLS</a:t>
            </a:r>
            <a:r>
              <a:rPr lang="fr-FR" dirty="0" smtClean="0"/>
              <a:t>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90888"/>
            <a:ext cx="2787774" cy="37170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2787774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95488"/>
            <a:ext cx="3684726" cy="276354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32" y="908720"/>
            <a:ext cx="4130100" cy="30975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4130100" cy="3097575"/>
          </a:xfrm>
          <a:prstGeom prst="rect">
            <a:avLst/>
          </a:prstGeom>
        </p:spPr>
      </p:pic>
      <p:sp>
        <p:nvSpPr>
          <p:cNvPr id="73" name="Ellipse 72"/>
          <p:cNvSpPr/>
          <p:nvPr/>
        </p:nvSpPr>
        <p:spPr>
          <a:xfrm>
            <a:off x="1403648" y="4581128"/>
            <a:ext cx="432048" cy="187220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1776365" y="1400832"/>
            <a:ext cx="432048" cy="187220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6084168" y="1400832"/>
            <a:ext cx="432048" cy="187220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4"/>
          <p:cNvSpPr txBox="1"/>
          <p:nvPr/>
        </p:nvSpPr>
        <p:spPr>
          <a:xfrm>
            <a:off x="4247964" y="4221088"/>
            <a:ext cx="4104456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Fleg</a:t>
            </a:r>
            <a:r>
              <a:rPr lang="fr-FR" b="1" dirty="0">
                <a:solidFill>
                  <a:srgbClr val="0070C0"/>
                </a:solidFill>
              </a:rPr>
              <a:t>: </a:t>
            </a:r>
            <a:r>
              <a:rPr lang="fr-FR" dirty="0"/>
              <a:t>Le suivi et l'enregistrement des températures à cœur de la chaine du froid n'étaient pas réalisés depuis septembre.</a:t>
            </a:r>
          </a:p>
        </p:txBody>
      </p:sp>
    </p:spTree>
    <p:extLst>
      <p:ext uri="{BB962C8B-B14F-4D97-AF65-F5344CB8AC3E}">
        <p14:creationId xmlns:p14="http://schemas.microsoft.com/office/powerpoint/2010/main" val="34485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4"/>
          <p:cNvSpPr txBox="1"/>
          <p:nvPr/>
        </p:nvSpPr>
        <p:spPr>
          <a:xfrm>
            <a:off x="971599" y="5661248"/>
            <a:ext cx="734481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Fleg</a:t>
            </a:r>
            <a:r>
              <a:rPr lang="fr-FR" b="1" dirty="0" smtClean="0">
                <a:solidFill>
                  <a:srgbClr val="0070C0"/>
                </a:solidFill>
              </a:rPr>
              <a:t>: </a:t>
            </a:r>
            <a:r>
              <a:rPr lang="fr-FR" dirty="0"/>
              <a:t>Absence de la vérification du thermomètre depuis septembre.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4777" y="637461"/>
            <a:ext cx="415846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4"/>
          <p:cNvSpPr txBox="1"/>
          <p:nvPr/>
        </p:nvSpPr>
        <p:spPr>
          <a:xfrm>
            <a:off x="971599" y="5445224"/>
            <a:ext cx="734481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>
                <a:solidFill>
                  <a:srgbClr val="0070C0"/>
                </a:solidFill>
              </a:rPr>
              <a:t>: </a:t>
            </a:r>
            <a:r>
              <a:rPr lang="fr-FR" dirty="0"/>
              <a:t>Absence de papier essuie mains et du savon liquide à ce niveau.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0768"/>
            <a:ext cx="2841780" cy="37890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340768"/>
            <a:ext cx="284178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4"/>
          <p:cNvSpPr txBox="1"/>
          <p:nvPr/>
        </p:nvSpPr>
        <p:spPr>
          <a:xfrm>
            <a:off x="827584" y="4797152"/>
            <a:ext cx="7344816" cy="14773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>
                <a:solidFill>
                  <a:srgbClr val="0070C0"/>
                </a:solidFill>
              </a:rPr>
              <a:t>: </a:t>
            </a:r>
            <a:r>
              <a:rPr lang="fr-FR" dirty="0"/>
              <a:t>Le suivi et l'enregistrement des températures à cœur de la chaine du froid n'étaient pas réalisés depuis septembre.</a:t>
            </a:r>
          </a:p>
          <a:p>
            <a:r>
              <a:rPr lang="fr-FR" dirty="0"/>
              <a:t>L'enregistrement des températures affichées et mesurées au niveau du tableau du relevé mensuel n'était pas réalisé. </a:t>
            </a:r>
          </a:p>
          <a:p>
            <a:r>
              <a:rPr lang="fr-FR" dirty="0"/>
              <a:t>Absence de la signature du responsable.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00660" y="690042"/>
            <a:ext cx="3075806" cy="41010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2187" y="684118"/>
            <a:ext cx="3075806" cy="410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800200" y="5013176"/>
            <a:ext cx="7344816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>
                <a:solidFill>
                  <a:srgbClr val="0070C0"/>
                </a:solidFill>
              </a:rPr>
              <a:t>: </a:t>
            </a:r>
            <a:r>
              <a:rPr lang="fr-FR" dirty="0"/>
              <a:t>L'autocontrôle du nettoyage n'était pas quotidien.</a:t>
            </a:r>
            <a:endParaRPr lang="fr-FR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41316" y="858137"/>
            <a:ext cx="2895786" cy="38610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4191" y="858137"/>
            <a:ext cx="2895786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12676</TotalTime>
  <Words>455</Words>
  <Application>Microsoft Office PowerPoint</Application>
  <PresentationFormat>Affichage à l'écran (4:3)</PresentationFormat>
  <Paragraphs>32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342</cp:revision>
  <cp:lastPrinted>2016-02-08T19:41:58Z</cp:lastPrinted>
  <dcterms:created xsi:type="dcterms:W3CDTF">2014-03-07T09:21:22Z</dcterms:created>
  <dcterms:modified xsi:type="dcterms:W3CDTF">2018-11-13T07:23:24Z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556989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