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339" r:id="rId3"/>
    <p:sldId id="338" r:id="rId4"/>
    <p:sldId id="334" r:id="rId5"/>
    <p:sldId id="341" r:id="rId6"/>
    <p:sldId id="340" r:id="rId7"/>
    <p:sldId id="342" r:id="rId8"/>
    <p:sldId id="343" r:id="rId9"/>
    <p:sldId id="344" r:id="rId10"/>
    <p:sldId id="345" r:id="rId11"/>
    <p:sldId id="347" r:id="rId12"/>
    <p:sldId id="349" r:id="rId13"/>
    <p:sldId id="348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25/04/2019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25/04/2019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YESMINET</a:t>
            </a:r>
            <a:endParaRPr lang="fr-FR" altLang="fr-FR" kern="0" baseline="0" dirty="0" smtClean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59824" y="-26194"/>
            <a:ext cx="1584176" cy="1096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Yasminette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0593" y="5756523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22/04/2019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9038" y="5661248"/>
            <a:ext cx="219803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M </a:t>
            </a:r>
            <a:r>
              <a:rPr lang="fr-FR" b="1" dirty="0" err="1" smtClean="0">
                <a:solidFill>
                  <a:srgbClr val="000000"/>
                </a:solidFill>
              </a:rPr>
              <a:t>Souheil</a:t>
            </a:r>
            <a:r>
              <a:rPr lang="fr-FR" b="1" dirty="0" smtClean="0">
                <a:solidFill>
                  <a:srgbClr val="000000"/>
                </a:solidFill>
              </a:rPr>
              <a:t> DRAOUI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d'un paquet du produit saucisson de dinde à l'ail "</a:t>
            </a:r>
            <a:r>
              <a:rPr lang="fr-FR" sz="1600" b="1" dirty="0" err="1">
                <a:solidFill>
                  <a:srgbClr val="0070C0"/>
                </a:solidFill>
              </a:rPr>
              <a:t>Chahia</a:t>
            </a:r>
            <a:r>
              <a:rPr lang="fr-FR" sz="1600" b="1" dirty="0">
                <a:solidFill>
                  <a:srgbClr val="0070C0"/>
                </a:solidFill>
              </a:rPr>
              <a:t>" dont la DF, DLC, </a:t>
            </a:r>
            <a:r>
              <a:rPr lang="fr-FR" sz="1600" b="1" dirty="0" smtClean="0">
                <a:solidFill>
                  <a:srgbClr val="0070C0"/>
                </a:solidFill>
              </a:rPr>
              <a:t>et </a:t>
            </a:r>
            <a:r>
              <a:rPr lang="fr-FR" sz="1600" b="1" dirty="0" err="1">
                <a:solidFill>
                  <a:srgbClr val="0070C0"/>
                </a:solidFill>
              </a:rPr>
              <a:t>N°lot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étaient absents.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3"/>
            <a:ext cx="2931790" cy="39090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2931790" cy="390905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907704" y="1628800"/>
            <a:ext cx="432048" cy="376503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2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PGC: Présence d'un pot du produit (Coriandre Moulue) dont la DLC était dépassée depuis le 03/2019.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384376" cy="45125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384376" cy="45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31640" y="6021288"/>
            <a:ext cx="648072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Réception: Présence de certaines feuilles dont les </a:t>
            </a:r>
            <a:r>
              <a:rPr lang="fr-FR" sz="1600" b="1" dirty="0" smtClean="0">
                <a:solidFill>
                  <a:srgbClr val="0070C0"/>
                </a:solidFill>
              </a:rPr>
              <a:t>informations </a:t>
            </a:r>
            <a:r>
              <a:rPr lang="fr-FR" sz="1600" b="1" dirty="0">
                <a:solidFill>
                  <a:srgbClr val="0070C0"/>
                </a:solidFill>
              </a:rPr>
              <a:t>à </a:t>
            </a:r>
            <a:r>
              <a:rPr lang="fr-FR" sz="1600" b="1" dirty="0" smtClean="0">
                <a:solidFill>
                  <a:srgbClr val="0070C0"/>
                </a:solidFill>
              </a:rPr>
              <a:t>remplir </a:t>
            </a:r>
            <a:r>
              <a:rPr lang="fr-FR" sz="1600" b="1" dirty="0">
                <a:solidFill>
                  <a:srgbClr val="0070C0"/>
                </a:solidFill>
              </a:rPr>
              <a:t>étaient manquantes.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4226" y="828135"/>
            <a:ext cx="3075806" cy="4101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3559" y="828134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31640" y="6309320"/>
            <a:ext cx="648072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Absence de distributeur papier au niveau de la salle de pause.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1152128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35596" y="6165304"/>
            <a:ext cx="727280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Présence d’une lampe non fonctionnelle au dessus du présentoir.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61" y="984109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31640" y="5949280"/>
            <a:ext cx="690415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Utilisation d’une bouteille d’eau minérale remplie de produit de nettoyage autre que les produits homologués par carrefour.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33095" y="6237312"/>
            <a:ext cx="6901115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</a:t>
            </a:r>
            <a:r>
              <a:rPr lang="fr-FR" sz="1600" b="1" dirty="0">
                <a:solidFill>
                  <a:srgbClr val="0070C0"/>
                </a:solidFill>
              </a:rPr>
              <a:t>et épices: L'autocontrôle du nettoyage n'était pas quotidien.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97554" y="1196752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2" y="5589240"/>
            <a:ext cx="820891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FLEG: Absence de l'enregistrement des autocontrôles du nettoyage pour le mois de janvier 2019.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L'enregistrement des autocontrôles du nettoyage était absent pour le mois d'avril depuis le 17/04/19.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3648" y="836712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FLEG: Le suivi et l'enregistrement des températures à </a:t>
            </a:r>
            <a:r>
              <a:rPr lang="fr-FR" sz="1600" b="1" dirty="0" err="1">
                <a:solidFill>
                  <a:srgbClr val="0070C0"/>
                </a:solidFill>
              </a:rPr>
              <a:t>coeur</a:t>
            </a:r>
            <a:r>
              <a:rPr lang="fr-FR" sz="1600" b="1" dirty="0">
                <a:solidFill>
                  <a:srgbClr val="0070C0"/>
                </a:solidFill>
              </a:rPr>
              <a:t> de la chaine du froid n'étaient pas </a:t>
            </a:r>
            <a:r>
              <a:rPr lang="fr-FR" sz="1600" b="1" dirty="0" smtClean="0">
                <a:solidFill>
                  <a:srgbClr val="0070C0"/>
                </a:solidFill>
              </a:rPr>
              <a:t>réalisés depuis </a:t>
            </a:r>
            <a:r>
              <a:rPr lang="fr-FR" sz="1600" b="1" dirty="0">
                <a:solidFill>
                  <a:srgbClr val="0070C0"/>
                </a:solidFill>
              </a:rPr>
              <a:t>janvier 2019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3668" y="1340768"/>
            <a:ext cx="5976664" cy="448249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244254">
            <a:off x="3523577" y="1988840"/>
            <a:ext cx="864096" cy="29523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2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Le suivi et l'enregistrement des températures de la chaine du froid n'étaient pas réalisés pour le mois de janvier 2019.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8922" y="511519"/>
            <a:ext cx="4543446" cy="60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7" y="5664150"/>
            <a:ext cx="777686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Absence d'enregistrement des température à cœur pour les mois de février, mars et avril 2019.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Le suivi des température de la chaine du froid n'était pas réalisé pour le mois d'avril depuis le 16/04/19.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9896" y="764704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31640" y="6021288"/>
            <a:ext cx="648072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piqures de moisissure sur les fixateurs des prix.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69" y="1124744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23664</TotalTime>
  <Words>253</Words>
  <Application>Microsoft Office PowerPoint</Application>
  <PresentationFormat>Affichage à l'écran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341</cp:revision>
  <cp:lastPrinted>2016-02-08T19:41:58Z</cp:lastPrinted>
  <dcterms:created xsi:type="dcterms:W3CDTF">2014-03-07T09:21:22Z</dcterms:created>
  <dcterms:modified xsi:type="dcterms:W3CDTF">2019-04-25T20:22:32Z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331836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