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348" r:id="rId3"/>
    <p:sldId id="349" r:id="rId4"/>
    <p:sldId id="350" r:id="rId5"/>
    <p:sldId id="351" r:id="rId6"/>
    <p:sldId id="352" r:id="rId7"/>
    <p:sldId id="353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07/12/2019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07/12/2019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YESMINET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hdphoto2.wdp" Type="http://schemas.microsoft.com/office/2007/relationships/hdphoto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6.wdp" Type="http://schemas.microsoft.com/office/2007/relationships/hdphoto"/><Relationship Id="rId5" Target="../media/image15.jpeg" Type="http://schemas.openxmlformats.org/officeDocument/2006/relationships/image"/><Relationship Id="rId4" Target="../media/hdphoto5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Yasminette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04</a:t>
            </a:r>
            <a:r>
              <a:rPr lang="fr-FR" b="1" dirty="0" smtClean="0">
                <a:solidFill>
                  <a:srgbClr val="000000"/>
                </a:solidFill>
              </a:rPr>
              <a:t>/12/2019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756523"/>
            <a:ext cx="2284601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 </a:t>
            </a:r>
            <a:r>
              <a:rPr lang="fr-FR" b="1" dirty="0" smtClean="0">
                <a:solidFill>
                  <a:srgbClr val="000000"/>
                </a:solidFill>
              </a:rPr>
              <a:t>Dhia  Mechlaoui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14782"/>
            <a:ext cx="770485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FLEG: revoir l’emplacement des deux DEIVs, ces derniers étaient installés au dessus du présentoir.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>
          <a:xfrm>
            <a:off x="4455797" y="1465268"/>
            <a:ext cx="3960440" cy="37826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r="89"/>
          <a:stretch/>
        </p:blipFill>
        <p:spPr>
          <a:xfrm>
            <a:off x="426133" y="1412776"/>
            <a:ext cx="3497796" cy="38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4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14782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Olives et épices: manque de louches pour certains récipients.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>
          <a:xfrm>
            <a:off x="1964246" y="1340768"/>
            <a:ext cx="51435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024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6084585"/>
            <a:ext cx="83529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FLEG: les tomates cerises et framboise emballés étaient stockés à une température de 6,7°C, le fournisseur (Sanlucar) exige une température de 4°C.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/>
        </p:blipFill>
        <p:spPr>
          <a:xfrm>
            <a:off x="1548218" y="1556792"/>
            <a:ext cx="59755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98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14782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PLS: 7 pots de yaourts n’étaient pas retirés du rayon.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>
          <a:xfrm>
            <a:off x="683568" y="1412776"/>
            <a:ext cx="2592288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" r="76"/>
          <a:stretch/>
        </p:blipFill>
        <p:spPr>
          <a:xfrm>
            <a:off x="3851920" y="1467222"/>
            <a:ext cx="3659701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"/>
          <a:stretch/>
        </p:blipFill>
        <p:spPr>
          <a:xfrm>
            <a:off x="4211960" y="3386177"/>
            <a:ext cx="2612962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166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14782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PLS: un lot entier exposé de « Mozzarella, Fiore » n’était pas retiré.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"/>
          <a:stretch/>
        </p:blipFill>
        <p:spPr>
          <a:xfrm>
            <a:off x="4750199" y="1412776"/>
            <a:ext cx="3663305" cy="25456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568" y="1412776"/>
            <a:ext cx="3539317" cy="38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57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58798"/>
            <a:ext cx="77048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Des appâts libres étaient jetés sur les chambres froides.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"/>
          <a:stretch/>
        </p:blipFill>
        <p:spPr>
          <a:xfrm>
            <a:off x="323528" y="1556792"/>
            <a:ext cx="5231169" cy="2808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"/>
          <a:stretch/>
        </p:blipFill>
        <p:spPr>
          <a:xfrm>
            <a:off x="5796136" y="1694847"/>
            <a:ext cx="2448271" cy="23462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" r="137"/>
          <a:stretch/>
        </p:blipFill>
        <p:spPr>
          <a:xfrm>
            <a:off x="4520401" y="3870572"/>
            <a:ext cx="2016224" cy="192021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7524328" y="2636912"/>
            <a:ext cx="360040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5168473" y="4689101"/>
            <a:ext cx="267623" cy="4680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547664" y="3402481"/>
            <a:ext cx="267623" cy="4680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2144137" y="2672877"/>
            <a:ext cx="267623" cy="4680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788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23750</TotalTime>
  <Words>95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346</cp:revision>
  <cp:lastPrinted>2016-02-08T19:41:58Z</cp:lastPrinted>
  <dcterms:created xsi:type="dcterms:W3CDTF">2014-03-07T09:21:22Z</dcterms:created>
  <dcterms:modified xsi:type="dcterms:W3CDTF">2019-12-07T09:38:16Z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1082437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