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8" r:id="rId2"/>
    <p:sldId id="338" r:id="rId3"/>
    <p:sldId id="334" r:id="rId4"/>
    <p:sldId id="341" r:id="rId5"/>
    <p:sldId id="340" r:id="rId6"/>
    <p:sldId id="339" r:id="rId7"/>
    <p:sldId id="337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42" d="100"/>
          <a:sy n="4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30/04/2018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30/04/2018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YESMINET</a:t>
            </a:r>
            <a:endParaRPr lang="fr-FR" altLang="fr-FR" kern="0" baseline="0" dirty="0" smtClean="0"/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559824" y="-26194"/>
            <a:ext cx="1584176" cy="109696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Yasminette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50593" y="5756523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23/04/2018</a:t>
            </a:r>
            <a:endParaRPr lang="fr-FR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99038" y="5661248"/>
            <a:ext cx="2198039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M </a:t>
            </a:r>
            <a:r>
              <a:rPr lang="fr-FR" b="1" dirty="0" err="1" smtClean="0">
                <a:solidFill>
                  <a:srgbClr val="000000"/>
                </a:solidFill>
              </a:rPr>
              <a:t>Souheil</a:t>
            </a:r>
            <a:r>
              <a:rPr lang="fr-FR" b="1" dirty="0" smtClean="0">
                <a:solidFill>
                  <a:srgbClr val="000000"/>
                </a:solidFill>
              </a:rPr>
              <a:t> DRAOUI</a:t>
            </a:r>
            <a:endParaRPr lang="fr-FR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2601436" y="5949280"/>
            <a:ext cx="374441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Les DF et DLC étaient illisibles.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3186" y="1196752"/>
            <a:ext cx="3165816" cy="422108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196752"/>
            <a:ext cx="3165816" cy="4221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049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165304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Présence de givres au niveau du meuble des produits surgelés.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3875374"/>
            <a:ext cx="4896543" cy="223224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2027" y="1052736"/>
            <a:ext cx="3648405" cy="2736304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791" y="1052736"/>
            <a:ext cx="3648405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72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48465" y="5877272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Fruits et légumes: Présence de 3 morceaux de potiron sans identification</a:t>
            </a:r>
            <a:r>
              <a:rPr lang="fr-FR" sz="1600" b="1" dirty="0" smtClean="0">
                <a:solidFill>
                  <a:srgbClr val="0070C0"/>
                </a:solidFill>
              </a:rPr>
              <a:t>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6828" y="1268760"/>
            <a:ext cx="5820139" cy="436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79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021288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Fruits et légumes: Remplacer les </a:t>
            </a:r>
            <a:r>
              <a:rPr lang="fr-FR" sz="1600" b="1" dirty="0" smtClean="0">
                <a:solidFill>
                  <a:srgbClr val="0070C0"/>
                </a:solidFill>
              </a:rPr>
              <a:t>lampes </a:t>
            </a:r>
            <a:r>
              <a:rPr lang="fr-FR" sz="1600" b="1" dirty="0" smtClean="0">
                <a:solidFill>
                  <a:srgbClr val="0070C0"/>
                </a:solidFill>
              </a:rPr>
              <a:t>non fonctionnelles.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Les DEIV étaient placés directement sur les produits. Revoir l’emplacement.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196752"/>
            <a:ext cx="3435846" cy="4581128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196752"/>
            <a:ext cx="3435846" cy="458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272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5949280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Olives et épices: Manque 3 </a:t>
            </a:r>
            <a:r>
              <a:rPr lang="fr-FR" sz="1600" b="1" dirty="0" smtClean="0">
                <a:solidFill>
                  <a:srgbClr val="0070C0"/>
                </a:solidFill>
              </a:rPr>
              <a:t>louches. </a:t>
            </a:r>
            <a:r>
              <a:rPr lang="fr-FR" sz="1600" b="1" dirty="0" smtClean="0">
                <a:solidFill>
                  <a:srgbClr val="0070C0"/>
                </a:solidFill>
              </a:rPr>
              <a:t>Mettre en place une louche pour chaque produit.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1268760"/>
            <a:ext cx="4752528" cy="458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065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5877272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Absence de distributeur de papier essuie mains au niveau de la salle de pause.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1268760"/>
            <a:ext cx="3291830" cy="4389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3397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23624</TotalTime>
  <Words>99</Words>
  <Application>Microsoft Office PowerPoint</Application>
  <PresentationFormat>Affichage à l'écran (4:3)</PresentationFormat>
  <Paragraphs>11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MH-QLC</cp:lastModifiedBy>
  <cp:revision>333</cp:revision>
  <cp:lastPrinted>2016-02-08T19:41:58Z</cp:lastPrinted>
  <dcterms:created xsi:type="dcterms:W3CDTF">2014-03-07T09:21:22Z</dcterms:created>
  <dcterms:modified xsi:type="dcterms:W3CDTF">2018-04-30T09:40:28Z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331836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