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338" r:id="rId3"/>
    <p:sldId id="334" r:id="rId4"/>
    <p:sldId id="341" r:id="rId5"/>
    <p:sldId id="340" r:id="rId6"/>
    <p:sldId id="339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05/11/2018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05/11/2018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YESMINET</a:t>
            </a:r>
            <a:endParaRPr lang="fr-FR" altLang="fr-FR" kern="0" baseline="0" dirty="0" smtClean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559824" y="-26194"/>
            <a:ext cx="1584176" cy="10969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Yasminette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>
                <a:solidFill>
                  <a:srgbClr val="000000"/>
                </a:solidFill>
              </a:rPr>
              <a:t>Le </a:t>
            </a:r>
            <a:r>
              <a:rPr lang="fr-FR" b="1" smtClean="0">
                <a:solidFill>
                  <a:srgbClr val="000000"/>
                </a:solidFill>
              </a:rPr>
              <a:t>29/10/2018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99038" y="5661248"/>
            <a:ext cx="219803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 </a:t>
            </a:r>
            <a:r>
              <a:rPr lang="fr-FR" b="1" dirty="0" err="1" smtClean="0">
                <a:solidFill>
                  <a:srgbClr val="000000"/>
                </a:solidFill>
              </a:rPr>
              <a:t>Souheil</a:t>
            </a:r>
            <a:r>
              <a:rPr lang="fr-FR" b="1" dirty="0" smtClean="0">
                <a:solidFill>
                  <a:srgbClr val="000000"/>
                </a:solidFill>
              </a:rPr>
              <a:t> DRAOUI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076555" y="4794119"/>
            <a:ext cx="4167853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</a:t>
            </a:r>
            <a:r>
              <a:rPr lang="fr-FR" sz="1600" b="1" dirty="0">
                <a:solidFill>
                  <a:srgbClr val="0070C0"/>
                </a:solidFill>
              </a:rPr>
              <a:t>Présence de 4 Ananas dont la DLC était dépassée depuis le 23 et 24 octobre 2018..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15" y="3996063"/>
            <a:ext cx="3719905" cy="278992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2583" y="1147634"/>
            <a:ext cx="4481979" cy="336148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15" y="1147801"/>
            <a:ext cx="3719905" cy="2789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04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95222" y="5805264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</a:t>
            </a:r>
            <a:r>
              <a:rPr lang="fr-FR" sz="1600" b="1" dirty="0">
                <a:solidFill>
                  <a:srgbClr val="0070C0"/>
                </a:solidFill>
              </a:rPr>
              <a:t>: Présence de 5 barquettes d'</a:t>
            </a:r>
            <a:r>
              <a:rPr lang="fr-FR" sz="1600" b="1" dirty="0" err="1">
                <a:solidFill>
                  <a:srgbClr val="0070C0"/>
                </a:solidFill>
              </a:rPr>
              <a:t>épinars</a:t>
            </a:r>
            <a:r>
              <a:rPr lang="fr-FR" sz="1600" b="1" dirty="0">
                <a:solidFill>
                  <a:srgbClr val="0070C0"/>
                </a:solidFill>
              </a:rPr>
              <a:t> dont la DLC était dépassée depuis le </a:t>
            </a:r>
            <a:r>
              <a:rPr lang="fr-FR" sz="1600" b="1" dirty="0" smtClean="0">
                <a:solidFill>
                  <a:srgbClr val="0070C0"/>
                </a:solidFill>
              </a:rPr>
              <a:t>01/10/18.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00059" y="1820822"/>
            <a:ext cx="3840426" cy="288032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608510" cy="3456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72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292258" y="4941168"/>
            <a:ext cx="684076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Les autocontrôles du nettoyages pour tous les rayons n’étaient pas quotidien.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52698" y="800707"/>
            <a:ext cx="3240359" cy="432047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91581" y="800706"/>
            <a:ext cx="3240359" cy="432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79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21288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PLS: Présence d'un paquet du produit saucisson de dinde à l'ail "</a:t>
            </a:r>
            <a:r>
              <a:rPr lang="fr-FR" sz="1600" b="1" dirty="0" err="1">
                <a:solidFill>
                  <a:srgbClr val="0070C0"/>
                </a:solidFill>
              </a:rPr>
              <a:t>Chahia</a:t>
            </a:r>
            <a:r>
              <a:rPr lang="fr-FR" sz="1600" b="1" dirty="0">
                <a:solidFill>
                  <a:srgbClr val="0070C0"/>
                </a:solidFill>
              </a:rPr>
              <a:t>" dont la DF, DLC, </a:t>
            </a:r>
            <a:r>
              <a:rPr lang="fr-FR" sz="1600" b="1" dirty="0" smtClean="0">
                <a:solidFill>
                  <a:srgbClr val="0070C0"/>
                </a:solidFill>
              </a:rPr>
              <a:t>et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err="1">
                <a:solidFill>
                  <a:srgbClr val="0070C0"/>
                </a:solidFill>
              </a:rPr>
              <a:t>N°lot</a:t>
            </a:r>
            <a:r>
              <a:rPr lang="fr-FR" sz="1600" b="1" dirty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étaient absents.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354211"/>
            <a:ext cx="2895786" cy="38610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354211"/>
            <a:ext cx="2895786" cy="386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27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5949280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PGC: </a:t>
            </a:r>
            <a:r>
              <a:rPr lang="fr-FR" sz="1600" b="1" dirty="0" smtClean="0">
                <a:solidFill>
                  <a:srgbClr val="0070C0"/>
                </a:solidFill>
              </a:rPr>
              <a:t>La </a:t>
            </a:r>
            <a:r>
              <a:rPr lang="fr-FR" sz="1600" b="1" dirty="0">
                <a:solidFill>
                  <a:srgbClr val="0070C0"/>
                </a:solidFill>
              </a:rPr>
              <a:t>peinture était écaillée au niveau de certaines étagères.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336509"/>
            <a:ext cx="2841780" cy="378904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336509"/>
            <a:ext cx="2841780" cy="378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06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23633</TotalTime>
  <Words>95</Words>
  <Application>Microsoft Office PowerPoint</Application>
  <PresentationFormat>Affichage à l'écran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336</cp:revision>
  <cp:lastPrinted>2016-02-08T19:41:58Z</cp:lastPrinted>
  <dcterms:created xsi:type="dcterms:W3CDTF">2014-03-07T09:21:22Z</dcterms:created>
  <dcterms:modified xsi:type="dcterms:W3CDTF">2018-11-05T15:34:17Z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331836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