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334" r:id="rId3"/>
    <p:sldId id="341" r:id="rId4"/>
    <p:sldId id="340" r:id="rId5"/>
    <p:sldId id="339" r:id="rId6"/>
    <p:sldId id="338" r:id="rId7"/>
    <p:sldId id="33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23/10/2017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23/10/2017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 ?><Relationships xmlns="http://schemas.openxmlformats.org/package/2006/relationships"><Relationship Id="rId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1" Target="../slideLayouts/slideLayout1.xml" Type="http://schemas.openxmlformats.org/officeDocument/2006/relationships/slideLayout"/><Relationship Id="rId6" Target="../media/image3.jpeg" Type="http://schemas.openxmlformats.org/officeDocument/2006/relationships/image"/><Relationship Id="rId5" Target="../media/image2.jpeg" Type="http://schemas.openxmlformats.org/officeDocument/2006/relationships/image"/><Relationship Id="rId4" Target="../media/image1.jpe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YESMINET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Yesminet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20/10/2017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8609" y="5661248"/>
            <a:ext cx="179889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Bilel HAMDI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de givres au niveau du meuble des surgelés. La température était 35°C.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48466" y="616918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La </a:t>
            </a:r>
            <a:r>
              <a:rPr b="1" dirty="0" lang="fr-FR" smtClean="0" sz="1600">
                <a:solidFill>
                  <a:srgbClr val="0070C0"/>
                </a:solidFill>
              </a:rPr>
              <a:t>porte appât était </a:t>
            </a:r>
            <a:r>
              <a:rPr b="1" dirty="0" lang="fr-FR" smtClean="0" sz="1600">
                <a:solidFill>
                  <a:srgbClr val="0070C0"/>
                </a:solidFill>
              </a:rPr>
              <a:t>démontée; </a:t>
            </a:r>
            <a:r>
              <a:rPr b="1" dirty="0" lang="fr-FR" smtClean="0" sz="1600">
                <a:solidFill>
                  <a:srgbClr val="0070C0"/>
                </a:solidFill>
              </a:rPr>
              <a:t>des appâts chimiques </a:t>
            </a:r>
            <a:r>
              <a:rPr b="1" dirty="0" lang="fr-FR" smtClean="0" sz="1600">
                <a:solidFill>
                  <a:srgbClr val="0070C0"/>
                </a:solidFill>
              </a:rPr>
              <a:t>étaient </a:t>
            </a:r>
            <a:r>
              <a:rPr b="1" dirty="0" lang="fr-FR" smtClean="0" sz="1600">
                <a:solidFill>
                  <a:srgbClr val="0070C0"/>
                </a:solidFill>
              </a:rPr>
              <a:t>au porté</a:t>
            </a:r>
            <a:r>
              <a:rPr b="1" dirty="0" lang="fr-FR" smtClean="0" sz="1600">
                <a:solidFill>
                  <a:srgbClr val="0070C0"/>
                </a:solidFill>
              </a:rPr>
              <a:t> </a:t>
            </a:r>
            <a:r>
              <a:rPr b="1" dirty="0" lang="fr-FR" smtClean="0" sz="1600">
                <a:solidFill>
                  <a:srgbClr val="0070C0"/>
                </a:solidFill>
              </a:rPr>
              <a:t>dans la surface de vente.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"/>
          <a:stretch/>
        </p:blipFill>
        <p:spPr>
          <a:xfrm>
            <a:off x="1043608" y="1400185"/>
            <a:ext cx="6986580" cy="4633694"/>
          </a:xfrm>
        </p:spPr>
      </p:pic>
      <p:sp>
        <p:nvSpPr>
          <p:cNvPr id="4" name="Ellipse 3"/>
          <p:cNvSpPr/>
          <p:nvPr/>
        </p:nvSpPr>
        <p:spPr>
          <a:xfrm>
            <a:off x="3779912" y="3717032"/>
            <a:ext cx="100811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</p:spTree>
    <p:extLst>
      <p:ext uri="{BB962C8B-B14F-4D97-AF65-F5344CB8AC3E}">
        <p14:creationId xmlns:p14="http://schemas.microsoft.com/office/powerpoint/2010/main" val="343479612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L’étanchéité n’était pas assurée au niveau du quai de réception.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9" y="1484313"/>
            <a:ext cx="5616624" cy="4510087"/>
          </a:xfrm>
        </p:spPr>
      </p:pic>
      <p:sp>
        <p:nvSpPr>
          <p:cNvPr id="4" name="Ellipse 3"/>
          <p:cNvSpPr/>
          <p:nvPr/>
        </p:nvSpPr>
        <p:spPr>
          <a:xfrm rot="20810873">
            <a:off x="3538863" y="1592559"/>
            <a:ext cx="720080" cy="42935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72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Monte charges: Le grillage était abîmé et la vitre de la porte était brisée.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88589"/>
            <a:ext cx="345638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0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La position du DEIV est directement au-dessus du stand.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5" y="1340769"/>
            <a:ext cx="5328592" cy="4797176"/>
          </a:xfrm>
        </p:spPr>
      </p:pic>
    </p:spTree>
    <p:extLst>
      <p:ext uri="{BB962C8B-B14F-4D97-AF65-F5344CB8AC3E}">
        <p14:creationId xmlns:p14="http://schemas.microsoft.com/office/powerpoint/2010/main" val="29370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La date de retrait n’était pas respectée pour deux pots de </a:t>
            </a:r>
            <a:r>
              <a:rPr b="1" dirty="0" lang="fr-FR" smtClean="0" sz="1600">
                <a:solidFill>
                  <a:srgbClr val="0070C0"/>
                </a:solidFill>
              </a:rPr>
              <a:t>Zgougou</a:t>
            </a:r>
            <a:r>
              <a:rPr b="1" dirty="0" lang="fr-FR" smtClean="0" sz="1600">
                <a:solidFill>
                  <a:srgbClr val="0070C0"/>
                </a:solidFill>
              </a:rPr>
              <a:t> de DLC:20/10/2017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" r="38"/>
          <a:stretch/>
        </p:blipFill>
        <p:spPr>
          <a:xfrm rot="5400000">
            <a:off x="1979711" y="980730"/>
            <a:ext cx="4896545" cy="5184576"/>
          </a:xfrm>
        </p:spPr>
      </p:pic>
      <p:sp>
        <p:nvSpPr>
          <p:cNvPr id="4" name="Ellipse 3"/>
          <p:cNvSpPr/>
          <p:nvPr/>
        </p:nvSpPr>
        <p:spPr>
          <a:xfrm>
            <a:off x="3383867" y="3717032"/>
            <a:ext cx="2088232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</p:spTree>
    <p:extLst>
      <p:ext uri="{BB962C8B-B14F-4D97-AF65-F5344CB8AC3E}">
        <p14:creationId xmlns:p14="http://schemas.microsoft.com/office/powerpoint/2010/main" val="923397171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23595</TotalTime>
  <Words>97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Quali-Consult-HB</cp:lastModifiedBy>
  <cp:revision>325</cp:revision>
  <cp:lastPrinted>2016-02-08T19:41:58Z</cp:lastPrinted>
  <dcterms:created xsi:type="dcterms:W3CDTF">2014-03-07T09:21:22Z</dcterms:created>
  <dcterms:modified xsi:type="dcterms:W3CDTF">2017-10-23T16:10:58Z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331836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