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8" r:id="rId2"/>
    <p:sldId id="432" r:id="rId3"/>
    <p:sldId id="433" r:id="rId4"/>
    <p:sldId id="434" r:id="rId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>
        <p:scale>
          <a:sx n="60" d="100"/>
          <a:sy n="60" d="100"/>
        </p:scale>
        <p:origin x="-1536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25/05/2017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25/05/2017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El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Yassminette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El </a:t>
            </a:r>
            <a:r>
              <a:rPr lang="fr-FR" sz="3600" b="1" dirty="0" err="1" smtClean="0">
                <a:solidFill>
                  <a:srgbClr val="FFC000"/>
                </a:solidFill>
              </a:rPr>
              <a:t>Yassminette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24 Mai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628800"/>
            <a:ext cx="3543858" cy="472514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499992" y="2884014"/>
            <a:ext cx="3888432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Local Technique : Présence d'un appât déposé sans protection sur un carton contenant un autre appât (colle) </a:t>
            </a:r>
          </a:p>
        </p:txBody>
      </p:sp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412776"/>
            <a:ext cx="5724128" cy="429309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043608" y="5877272"/>
            <a:ext cx="707024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Fruits et légumes : Présence </a:t>
            </a:r>
            <a:r>
              <a:rPr lang="fr-FR" b="1" dirty="0">
                <a:solidFill>
                  <a:srgbClr val="0070C0"/>
                </a:solidFill>
              </a:rPr>
              <a:t>de piqûres de moisissures sur les potirons exposés au niveau du meuble 4ème gamme</a:t>
            </a:r>
          </a:p>
        </p:txBody>
      </p:sp>
    </p:spTree>
    <p:extLst>
      <p:ext uri="{BB962C8B-B14F-4D97-AF65-F5344CB8AC3E}">
        <p14:creationId xmlns:p14="http://schemas.microsoft.com/office/powerpoint/2010/main" val="3995593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484784"/>
            <a:ext cx="5724128" cy="429309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55577" y="5949280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Linéaire des </a:t>
            </a:r>
            <a:r>
              <a:rPr lang="fr-FR" b="1" dirty="0">
                <a:solidFill>
                  <a:srgbClr val="0070C0"/>
                </a:solidFill>
              </a:rPr>
              <a:t>produits surgelés : Présence de givre </a:t>
            </a:r>
            <a:r>
              <a:rPr lang="fr-FR" b="1" dirty="0" smtClean="0">
                <a:solidFill>
                  <a:srgbClr val="0070C0"/>
                </a:solidFill>
              </a:rPr>
              <a:t>(</a:t>
            </a:r>
            <a:r>
              <a:rPr lang="fr-FR" b="1" dirty="0">
                <a:solidFill>
                  <a:srgbClr val="0070C0"/>
                </a:solidFill>
              </a:rPr>
              <a:t>un mail a été envoyé par le directeur du magasin le 22/04/2017)</a:t>
            </a:r>
          </a:p>
        </p:txBody>
      </p:sp>
    </p:spTree>
    <p:extLst>
      <p:ext uri="{BB962C8B-B14F-4D97-AF65-F5344CB8AC3E}">
        <p14:creationId xmlns:p14="http://schemas.microsoft.com/office/powerpoint/2010/main" val="39955930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37822</TotalTime>
  <Words>73</Words>
  <Application>Microsoft Office PowerPoint</Application>
  <PresentationFormat>Affichage à l'écran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Thème1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ASUS</cp:lastModifiedBy>
  <cp:revision>638</cp:revision>
  <cp:lastPrinted>2016-02-08T19:41:58Z</cp:lastPrinted>
  <dcterms:created xsi:type="dcterms:W3CDTF">2014-03-07T09:21:22Z</dcterms:created>
  <dcterms:modified xsi:type="dcterms:W3CDTF">2017-05-25T18:37:45Z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