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519" r:id="rId3"/>
    <p:sldId id="520" r:id="rId4"/>
    <p:sldId id="521" r:id="rId5"/>
    <p:sldId id="522" r:id="rId6"/>
    <p:sldId id="523" r:id="rId7"/>
    <p:sldId id="524" r:id="rId8"/>
    <p:sldId id="525" r:id="rId9"/>
    <p:sldId id="526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13/04/2019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13/04/2019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EL</a:t>
            </a:r>
            <a:r>
              <a:rPr lang="fr-FR" altLang="fr-FR" sz="2400" kern="0" baseline="0" dirty="0" smtClean="0"/>
              <a:t> MANAR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EL MANAR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08 avril 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5076056" y="5733256"/>
            <a:ext cx="338437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6165304"/>
            <a:ext cx="8172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surgelé: le meuble était </a:t>
            </a:r>
            <a:r>
              <a:rPr lang="fr-FR" b="1" dirty="0" smtClean="0">
                <a:solidFill>
                  <a:srgbClr val="0070C0"/>
                </a:solidFill>
              </a:rPr>
              <a:t>endommagé, l’ouverture et la fermeture est difficile.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27784" y="692696"/>
            <a:ext cx="4320480" cy="5760640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3563888" y="2348880"/>
            <a:ext cx="1133872" cy="165618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surgelé: </a:t>
            </a:r>
            <a:r>
              <a:rPr lang="fr-FR" b="1" dirty="0" smtClean="0">
                <a:solidFill>
                  <a:srgbClr val="0070C0"/>
                </a:solidFill>
              </a:rPr>
              <a:t>illisibilité </a:t>
            </a:r>
            <a:r>
              <a:rPr lang="fr-FR" b="1" dirty="0">
                <a:solidFill>
                  <a:srgbClr val="0070C0"/>
                </a:solidFill>
              </a:rPr>
              <a:t>des </a:t>
            </a:r>
            <a:r>
              <a:rPr lang="fr-FR" b="1" dirty="0" smtClean="0">
                <a:solidFill>
                  <a:srgbClr val="0070C0"/>
                </a:solidFill>
              </a:rPr>
              <a:t>mentions légales (DF </a:t>
            </a:r>
            <a:r>
              <a:rPr lang="fr-FR" b="1" dirty="0">
                <a:solidFill>
                  <a:srgbClr val="0070C0"/>
                </a:solidFill>
              </a:rPr>
              <a:t>et </a:t>
            </a:r>
            <a:r>
              <a:rPr lang="fr-FR" b="1" dirty="0" smtClean="0">
                <a:solidFill>
                  <a:srgbClr val="0070C0"/>
                </a:solidFill>
              </a:rPr>
              <a:t>DLC) </a:t>
            </a:r>
            <a:r>
              <a:rPr lang="fr-FR" b="1" dirty="0">
                <a:solidFill>
                  <a:srgbClr val="0070C0"/>
                </a:solidFill>
              </a:rPr>
              <a:t>pour deux unités de glace </a:t>
            </a:r>
            <a:r>
              <a:rPr lang="fr-FR" b="1" dirty="0" smtClean="0">
                <a:solidFill>
                  <a:srgbClr val="0070C0"/>
                </a:solidFill>
              </a:rPr>
              <a:t>« Paname, blanc de blanc ».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9" t="14299" r="32333" b="2751"/>
          <a:stretch/>
        </p:blipFill>
        <p:spPr>
          <a:xfrm rot="16200000">
            <a:off x="1217248" y="375041"/>
            <a:ext cx="2893081" cy="496855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608" y="1412776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34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dépassement de la date de retrait pour un morceau de potiron.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Absence de l’étiquetage d’un morceau de potiron exposé au rayon.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t="3050" r="8533" b="2451"/>
          <a:stretch/>
        </p:blipFill>
        <p:spPr>
          <a:xfrm rot="16200000">
            <a:off x="5781145" y="752025"/>
            <a:ext cx="2747460" cy="39249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8" t="6200" r="18332" b="6652"/>
          <a:stretch/>
        </p:blipFill>
        <p:spPr>
          <a:xfrm rot="16200000">
            <a:off x="1004208" y="444064"/>
            <a:ext cx="3168354" cy="496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02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un sachet de datte exposé était ouvert, renforcer le tri des produits non conformes.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944" y="1196752"/>
            <a:ext cx="3554127" cy="473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61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6093296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mention « à consommer avant le » ne figure pas sur l’étiquette UHD pour les morceaux de « pastèque crymson » exposés au rayon.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6" t="12259" r="2565" b="2693"/>
          <a:stretch/>
        </p:blipFill>
        <p:spPr>
          <a:xfrm>
            <a:off x="5796136" y="1374888"/>
            <a:ext cx="3168352" cy="42071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00" b="9702"/>
          <a:stretch/>
        </p:blipFill>
        <p:spPr>
          <a:xfrm rot="16200000">
            <a:off x="835088" y="641750"/>
            <a:ext cx="4089449" cy="5544616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 rot="15058919">
            <a:off x="4299874" y="1957400"/>
            <a:ext cx="352787" cy="165618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067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développement du givre au niveau des portes des meubles négatifs.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382744"/>
            <a:ext cx="3082354" cy="410980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82744"/>
            <a:ext cx="3082355" cy="410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72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0040" y="5877272"/>
            <a:ext cx="86764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 (viennoiserie préemballée): présence de 4 appâts libres sous le linéaire. Deux boîtes de thon étaient sous le </a:t>
            </a:r>
            <a:r>
              <a:rPr lang="fr-FR" b="1" dirty="0" smtClean="0">
                <a:solidFill>
                  <a:srgbClr val="0070C0"/>
                </a:solidFill>
              </a:rPr>
              <a:t>linéaire, renforcer le nettoyage à ce niveau.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93758" y="566682"/>
            <a:ext cx="4212468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12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877272"/>
            <a:ext cx="828092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l’enregistrement des températures à cœur des produits n’était effectué que pour le 15 du chaque mois, il faut enregistrer ces T° au niveau de toutes les cases blanches présentes sur le document.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1" t="8000" r="17551" b="8000"/>
          <a:stretch/>
        </p:blipFill>
        <p:spPr>
          <a:xfrm rot="16200000">
            <a:off x="2442920" y="-130551"/>
            <a:ext cx="4662514" cy="717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3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41984</TotalTime>
  <Words>182</Words>
  <Application>Microsoft Office PowerPoint</Application>
  <PresentationFormat>Affichage à l'écran (4:3)</PresentationFormat>
  <Paragraphs>13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794</cp:revision>
  <cp:lastPrinted>2016-02-08T19:41:58Z</cp:lastPrinted>
  <dcterms:created xsi:type="dcterms:W3CDTF">2014-03-07T09:21:22Z</dcterms:created>
  <dcterms:modified xsi:type="dcterms:W3CDTF">2019-04-13T13:01:38Z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564515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