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519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5" d="100"/>
          <a:sy n="65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EL</a:t>
            </a:r>
            <a:r>
              <a:rPr lang="fr-FR" altLang="fr-FR" sz="2400" kern="0" baseline="0" dirty="0" smtClean="0"/>
              <a:t> MANAR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MANAR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 Octobre 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076056" y="5733256"/>
            <a:ext cx="338437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165304"/>
            <a:ext cx="8172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le meuble était </a:t>
            </a:r>
            <a:r>
              <a:rPr lang="fr-FR" b="1" dirty="0" smtClean="0">
                <a:solidFill>
                  <a:srgbClr val="0070C0"/>
                </a:solidFill>
              </a:rPr>
              <a:t>endommagé, l’ouverture et la fermeture est difficile.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27784" y="692696"/>
            <a:ext cx="4320480" cy="576064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563888" y="2348880"/>
            <a:ext cx="1133872" cy="165618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41985</TotalTime>
  <Words>28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795</cp:revision>
  <cp:lastPrinted>2016-02-08T19:41:58Z</cp:lastPrinted>
  <dcterms:created xsi:type="dcterms:W3CDTF">2014-03-07T09:21:22Z</dcterms:created>
  <dcterms:modified xsi:type="dcterms:W3CDTF">2019-10-30T08:54:28Z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564515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