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68" r:id="rId2"/>
    <p:sldId id="519" r:id="rId3"/>
    <p:sldId id="520" r:id="rId4"/>
    <p:sldId id="521" r:id="rId5"/>
    <p:sldId id="522" r:id="rId6"/>
    <p:sldId id="524" r:id="rId7"/>
    <p:sldId id="525" r:id="rId8"/>
    <p:sldId id="526" r:id="rId9"/>
    <p:sldId id="527" r:id="rId10"/>
    <p:sldId id="528" r:id="rId11"/>
    <p:sldId id="529" r:id="rId12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07/06/2018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07/06/2018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907704" y="241101"/>
            <a:ext cx="5400600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sz="2400" kern="0" dirty="0" smtClean="0"/>
              <a:t>Audit Magasin: EL</a:t>
            </a:r>
            <a:r>
              <a:rPr lang="fr-FR" altLang="fr-FR" sz="2400" kern="0" baseline="0" dirty="0" smtClean="0"/>
              <a:t> MANAR</a:t>
            </a:r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a16="http://schemas.microsoft.com/office/drawing/2014/main" xmlns="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8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EL MANAR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01 Juin 2018</a:t>
            </a:r>
          </a:p>
        </p:txBody>
      </p:sp>
      <p:sp>
        <p:nvSpPr>
          <p:cNvPr id="7" name="Rectangle 6"/>
          <p:cNvSpPr/>
          <p:nvPr/>
        </p:nvSpPr>
        <p:spPr>
          <a:xfrm>
            <a:off x="5076056" y="5733256"/>
            <a:ext cx="338437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353" y="1373005"/>
            <a:ext cx="2672202" cy="3562936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8541" y="1376731"/>
            <a:ext cx="2672201" cy="3562935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1728" y="1376731"/>
            <a:ext cx="2679762" cy="3573016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683568" y="5517232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</a:t>
            </a:r>
            <a:r>
              <a:rPr lang="fr-FR" dirty="0"/>
              <a:t>Présence de 13 boites de </a:t>
            </a:r>
            <a:r>
              <a:rPr lang="fr-FR" dirty="0" err="1"/>
              <a:t>chamia</a:t>
            </a:r>
            <a:r>
              <a:rPr lang="fr-FR" dirty="0"/>
              <a:t> « </a:t>
            </a:r>
            <a:r>
              <a:rPr lang="fr-FR" dirty="0" err="1"/>
              <a:t>chehrazad</a:t>
            </a:r>
            <a:r>
              <a:rPr lang="fr-FR" dirty="0"/>
              <a:t> » dont les DLC étaient dépassés depuis le 15/03/18 et le 26/04/18.</a:t>
            </a:r>
          </a:p>
        </p:txBody>
      </p:sp>
    </p:spTree>
    <p:extLst>
      <p:ext uri="{BB962C8B-B14F-4D97-AF65-F5344CB8AC3E}">
        <p14:creationId xmlns:p14="http://schemas.microsoft.com/office/powerpoint/2010/main" val="26338002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1484784"/>
            <a:ext cx="5148064" cy="3861048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683568" y="5517232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Réception: </a:t>
            </a:r>
            <a:r>
              <a:rPr lang="fr-FR" dirty="0"/>
              <a:t>La petite porte à coté de la porte de réception manquée d’étanchéité. Veuillez installer une jointure.</a:t>
            </a:r>
          </a:p>
        </p:txBody>
      </p:sp>
    </p:spTree>
    <p:extLst>
      <p:ext uri="{BB962C8B-B14F-4D97-AF65-F5344CB8AC3E}">
        <p14:creationId xmlns:p14="http://schemas.microsoft.com/office/powerpoint/2010/main" val="1478494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43608" y="6165304"/>
            <a:ext cx="705678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</a:t>
            </a:r>
            <a:r>
              <a:rPr lang="fr-FR" dirty="0"/>
              <a:t>Le raticide n’était pas mis à l’intérieur du porte appât.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8073" y="1268760"/>
            <a:ext cx="3507854" cy="4677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76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788024" y="4437112"/>
            <a:ext cx="3528392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</a:t>
            </a:r>
            <a:r>
              <a:rPr lang="fr-FR" dirty="0"/>
              <a:t>Présence de traces de rouille au niveau grooms et vices des portes du meuble des produits surgelés.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399414"/>
            <a:ext cx="3528392" cy="2492896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399414"/>
            <a:ext cx="3816424" cy="2492896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923566"/>
            <a:ext cx="3816423" cy="2492896"/>
          </a:xfrm>
          <a:prstGeom prst="rect">
            <a:avLst/>
          </a:prstGeom>
        </p:spPr>
      </p:pic>
      <p:sp>
        <p:nvSpPr>
          <p:cNvPr id="9" name="Ellipse 8"/>
          <p:cNvSpPr/>
          <p:nvPr/>
        </p:nvSpPr>
        <p:spPr>
          <a:xfrm>
            <a:off x="4932040" y="2610826"/>
            <a:ext cx="3312368" cy="423098"/>
          </a:xfrm>
          <a:prstGeom prst="ellipse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4303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96077" y="4941168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</a:t>
            </a:r>
            <a:r>
              <a:rPr lang="fr-FR" dirty="0"/>
              <a:t>La barre de sécurité au niveau du meuble n’était pas correctement </a:t>
            </a:r>
            <a:r>
              <a:rPr lang="fr-FR" dirty="0" smtClean="0"/>
              <a:t>fixée.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340768"/>
            <a:ext cx="3875922" cy="290694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4509" y="1340768"/>
            <a:ext cx="3875923" cy="2906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846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78645" y="5733256"/>
            <a:ext cx="7992888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</a:t>
            </a:r>
            <a:r>
              <a:rPr lang="fr-FR" dirty="0"/>
              <a:t>Les DF, DLC et </a:t>
            </a:r>
            <a:r>
              <a:rPr lang="fr-FR" dirty="0" err="1"/>
              <a:t>N°Lot</a:t>
            </a:r>
            <a:r>
              <a:rPr lang="fr-FR" dirty="0"/>
              <a:t> de ces produits étaient illisibles. Le suivi de la DLC ne peut pas être réalisé. Veuillez avertir le fournisseur sur cet écart.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340769"/>
            <a:ext cx="2688299" cy="2016224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367" y="3438062"/>
            <a:ext cx="2207477" cy="2082528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3438062"/>
            <a:ext cx="1561896" cy="2082528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9637" y="3438062"/>
            <a:ext cx="1561896" cy="2082528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513" y="3438062"/>
            <a:ext cx="2076890" cy="2082528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2172" y="1340769"/>
            <a:ext cx="2688520" cy="2016390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7850" y="1340769"/>
            <a:ext cx="2688299" cy="2016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04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1412776"/>
            <a:ext cx="5220072" cy="3915054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683568" y="6093296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</a:t>
            </a:r>
            <a:r>
              <a:rPr lang="fr-FR" dirty="0"/>
              <a:t>Présence d’un afficheur non fonctionnel au niveau meuble froid d’expositions des yaourts.</a:t>
            </a:r>
          </a:p>
        </p:txBody>
      </p:sp>
    </p:spTree>
    <p:extLst>
      <p:ext uri="{BB962C8B-B14F-4D97-AF65-F5344CB8AC3E}">
        <p14:creationId xmlns:p14="http://schemas.microsoft.com/office/powerpoint/2010/main" val="2879503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980728"/>
            <a:ext cx="2106234" cy="2808312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3996013"/>
            <a:ext cx="2106234" cy="2808313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1124744"/>
            <a:ext cx="4752528" cy="3564396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3203848" y="5085184"/>
            <a:ext cx="525658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</a:t>
            </a:r>
            <a:r>
              <a:rPr lang="fr-FR" dirty="0"/>
              <a:t>Les morceaux de </a:t>
            </a:r>
            <a:r>
              <a:rPr lang="fr-FR" dirty="0" smtClean="0"/>
              <a:t>potirons </a:t>
            </a:r>
            <a:r>
              <a:rPr lang="fr-FR" dirty="0"/>
              <a:t>et les dattes préemballés n’étaient pas étiquetés.</a:t>
            </a:r>
          </a:p>
        </p:txBody>
      </p:sp>
    </p:spTree>
    <p:extLst>
      <p:ext uri="{BB962C8B-B14F-4D97-AF65-F5344CB8AC3E}">
        <p14:creationId xmlns:p14="http://schemas.microsoft.com/office/powerpoint/2010/main" val="21499362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83568" y="5517232"/>
            <a:ext cx="7776864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</a:t>
            </a:r>
            <a:r>
              <a:rPr lang="fr-FR" dirty="0"/>
              <a:t>Présence d’insecticide sous pression au niveau du rayon. Veuillez interdire l’utilisation de cet élément</a:t>
            </a:r>
            <a:r>
              <a:rPr lang="fr-FR" dirty="0" smtClean="0"/>
              <a:t>. La pédale de la poubelle était rompue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320678"/>
            <a:ext cx="2787774" cy="3717032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320678"/>
            <a:ext cx="2787774" cy="3717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4681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68691" y="4005062"/>
            <a:ext cx="3326770" cy="2497257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340768"/>
            <a:ext cx="3323861" cy="2492896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340768"/>
            <a:ext cx="3323861" cy="2492896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4427984" y="4792027"/>
            <a:ext cx="4059444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dirty="0"/>
              <a:t>L’autocontrôle du nettoyage n’étaient pas quotidien pour tous les rayons.</a:t>
            </a:r>
          </a:p>
        </p:txBody>
      </p:sp>
    </p:spTree>
    <p:extLst>
      <p:ext uri="{BB962C8B-B14F-4D97-AF65-F5344CB8AC3E}">
        <p14:creationId xmlns:p14="http://schemas.microsoft.com/office/powerpoint/2010/main" val="409057912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41765</TotalTime>
  <Words>188</Words>
  <Application>Microsoft Office PowerPoint</Application>
  <PresentationFormat>Affichage à l'écran (4:3)</PresentationFormat>
  <Paragraphs>14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MH-QLC</cp:lastModifiedBy>
  <cp:revision>780</cp:revision>
  <cp:lastPrinted>2016-02-08T19:41:58Z</cp:lastPrinted>
  <dcterms:created xsi:type="dcterms:W3CDTF">2014-03-07T09:21:22Z</dcterms:created>
  <dcterms:modified xsi:type="dcterms:W3CDTF">2018-06-07T14:56:33Z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564515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