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519" r:id="rId3"/>
    <p:sldId id="520" r:id="rId4"/>
    <p:sldId id="521" r:id="rId5"/>
    <p:sldId id="522" r:id="rId6"/>
    <p:sldId id="523" r:id="rId7"/>
    <p:sldId id="524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31 octobre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076056" y="5733256"/>
            <a:ext cx="338437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165304"/>
            <a:ext cx="817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le meuble était </a:t>
            </a:r>
            <a:r>
              <a:rPr lang="fr-FR" b="1" dirty="0" smtClean="0">
                <a:solidFill>
                  <a:srgbClr val="0070C0"/>
                </a:solidFill>
              </a:rPr>
              <a:t>endommagé, l’ouverture et la fermeture est difficile.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40" y="1412776"/>
            <a:ext cx="5796136" cy="434710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283968" y="2564904"/>
            <a:ext cx="2016224" cy="18002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absence des DF et DLC pour deux unités de glace « Paname ».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25850" r="13775" b="16400"/>
          <a:stretch/>
        </p:blipFill>
        <p:spPr>
          <a:xfrm>
            <a:off x="107504" y="1366549"/>
            <a:ext cx="4264554" cy="289568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3" t="25850" r="8263" b="11151"/>
          <a:stretch/>
        </p:blipFill>
        <p:spPr>
          <a:xfrm>
            <a:off x="4644008" y="1366549"/>
            <a:ext cx="4248472" cy="28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34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6300028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illisibilité des DF et DLC sur un boudin de salami régalino, El Mazraa.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37400" r="4325" b="15350"/>
          <a:stretch/>
        </p:blipFill>
        <p:spPr>
          <a:xfrm>
            <a:off x="40301" y="1556792"/>
            <a:ext cx="4608512" cy="235662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00" t="24801" r="26200" b="15351"/>
          <a:stretch/>
        </p:blipFill>
        <p:spPr>
          <a:xfrm>
            <a:off x="6355301" y="1556792"/>
            <a:ext cx="1944216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27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817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de la rouille sur l’étagère de rangement au niveau de la CF PLS.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51" b="8000"/>
          <a:stretch/>
        </p:blipFill>
        <p:spPr>
          <a:xfrm>
            <a:off x="989856" y="1556792"/>
            <a:ext cx="7308304" cy="374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300028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négative PLS: présence de givre au niveau du rideau lanière.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00" b="8000"/>
          <a:stretch/>
        </p:blipFill>
        <p:spPr>
          <a:xfrm>
            <a:off x="986408" y="1484784"/>
            <a:ext cx="7315200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4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817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liquide: 4 paquets de jus « Fruzzy, Délice » étaient périmés depuis le 14/06/18.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0" t="19822" r="6289" b="18101"/>
          <a:stretch/>
        </p:blipFill>
        <p:spPr>
          <a:xfrm>
            <a:off x="3819519" y="1548070"/>
            <a:ext cx="5288985" cy="281703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1" t="34251" r="6601" b="12200"/>
          <a:stretch/>
        </p:blipFill>
        <p:spPr>
          <a:xfrm>
            <a:off x="179511" y="1548070"/>
            <a:ext cx="3424629" cy="281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6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41854</TotalTime>
  <Words>97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786</cp:revision>
  <cp:lastPrinted>2016-02-08T19:41:58Z</cp:lastPrinted>
  <dcterms:created xsi:type="dcterms:W3CDTF">2014-03-07T09:21:22Z</dcterms:created>
  <dcterms:modified xsi:type="dcterms:W3CDTF">2018-11-07T08:52:06Z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564515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