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519" r:id="rId3"/>
    <p:sldId id="520" r:id="rId4"/>
    <p:sldId id="521" r:id="rId5"/>
    <p:sldId id="522" r:id="rId6"/>
    <p:sldId id="523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EL</a:t>
            </a:r>
            <a:r>
              <a:rPr lang="fr-FR" altLang="fr-FR" sz="2400" kern="0" baseline="0" dirty="0" smtClean="0"/>
              <a:t> MANAR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EL MANAR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07 Décembre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5509681"/>
            <a:ext cx="3384376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PLS: la DLC et la DF étaient absentes pour le yaourt à boire </a:t>
            </a:r>
            <a:r>
              <a:rPr lang="fr-FR" b="1" dirty="0" err="1" smtClean="0">
                <a:solidFill>
                  <a:srgbClr val="0070C0"/>
                </a:solidFill>
              </a:rPr>
              <a:t>Vit’up</a:t>
            </a:r>
            <a:r>
              <a:rPr lang="fr-FR" b="1" dirty="0" smtClean="0">
                <a:solidFill>
                  <a:srgbClr val="0070C0"/>
                </a:solidFill>
              </a:rPr>
              <a:t> maxi </a:t>
            </a:r>
            <a:r>
              <a:rPr lang="fr-FR" b="1" dirty="0" err="1" smtClean="0">
                <a:solidFill>
                  <a:srgbClr val="0070C0"/>
                </a:solidFill>
              </a:rPr>
              <a:t>vitalait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736304" cy="36484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9" r="10075" b="6154"/>
          <a:stretch/>
        </p:blipFill>
        <p:spPr>
          <a:xfrm>
            <a:off x="5508104" y="1484784"/>
            <a:ext cx="223224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PLS: stockage des produits (beurre Jadida) dans leurs cartons d’emballage d’origine.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9714"/>
            <a:ext cx="3840427" cy="28803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55" y="1429851"/>
            <a:ext cx="3853577" cy="28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30932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FLEG: les potirons emballés n’étaient pas étiquetés.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1484784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30932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PLS: présence d’un pot de </a:t>
            </a:r>
            <a:r>
              <a:rPr lang="fr-FR" b="1" dirty="0" smtClean="0">
                <a:solidFill>
                  <a:srgbClr val="0070C0"/>
                </a:solidFill>
              </a:rPr>
              <a:t>margarine </a:t>
            </a:r>
            <a:r>
              <a:rPr lang="fr-FR" b="1" dirty="0" smtClean="0">
                <a:solidFill>
                  <a:srgbClr val="0070C0"/>
                </a:solidFill>
              </a:rPr>
              <a:t>(Jadida) sans DLC ni DF.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21" y="1606152"/>
            <a:ext cx="3966635" cy="2974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2" y="1606152"/>
            <a:ext cx="3966634" cy="29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FLEG: exposition des kiwis dans un carton au niveau du meuble froid, nous rappelons que cette pratique est interdite.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41632</TotalTime>
  <Words>100</Words>
  <Application>Microsoft Office PowerPoint</Application>
  <PresentationFormat>Affichage à l'écran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768</cp:revision>
  <cp:lastPrinted>2016-02-08T19:41:58Z</cp:lastPrinted>
  <dcterms:created xsi:type="dcterms:W3CDTF">2014-03-07T09:21:22Z</dcterms:created>
  <dcterms:modified xsi:type="dcterms:W3CDTF">2017-12-11T20:20:54Z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564515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