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519" r:id="rId3"/>
    <p:sldId id="504" r:id="rId4"/>
    <p:sldId id="516" r:id="rId5"/>
    <p:sldId id="518" r:id="rId6"/>
    <p:sldId id="520" r:id="rId7"/>
    <p:sldId id="505" r:id="rId8"/>
    <p:sldId id="517" r:id="rId9"/>
    <p:sldId id="506" r:id="rId10"/>
    <p:sldId id="507" r:id="rId11"/>
    <p:sldId id="508" r:id="rId12"/>
    <p:sldId id="512" r:id="rId13"/>
    <p:sldId id="51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3528392" cy="470452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528392" cy="470452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043608" y="6237312"/>
            <a:ext cx="728917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traces de rouilles au niveau des rayons PGC</a:t>
            </a:r>
          </a:p>
        </p:txBody>
      </p:sp>
    </p:spTree>
    <p:extLst>
      <p:ext uri="{BB962C8B-B14F-4D97-AF65-F5344CB8AC3E}">
        <p14:creationId xmlns:p14="http://schemas.microsoft.com/office/powerpoint/2010/main" val="746686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55" y="1343814"/>
            <a:ext cx="3024336" cy="226825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962" y="1340768"/>
            <a:ext cx="4224469" cy="31683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51" y="3717032"/>
            <a:ext cx="2276613" cy="3035484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076056" y="2477940"/>
            <a:ext cx="648072" cy="66302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619672" y="1844824"/>
            <a:ext cx="468052" cy="4470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763688" y="4667843"/>
            <a:ext cx="888069" cy="84938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491880" y="4923911"/>
            <a:ext cx="496855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Quelques porte-appâts n'étaient pas fixés. Présence d'appâts sans caches</a:t>
            </a:r>
          </a:p>
        </p:txBody>
      </p:sp>
    </p:spTree>
    <p:extLst>
      <p:ext uri="{BB962C8B-B14F-4D97-AF65-F5344CB8AC3E}">
        <p14:creationId xmlns:p14="http://schemas.microsoft.com/office/powerpoint/2010/main" val="1543445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992554" cy="37444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079" y="1343371"/>
            <a:ext cx="2806361" cy="374181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558924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Le rayon fruits et légumes (étagères et sol) n’était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433500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05" y="1340768"/>
            <a:ext cx="3456384" cy="46085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9" y="60119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et légumes : Absence </a:t>
            </a:r>
            <a:r>
              <a:rPr lang="fr-FR" b="1" dirty="0">
                <a:solidFill>
                  <a:srgbClr val="0070C0"/>
                </a:solidFill>
              </a:rPr>
              <a:t>d'enregistrement de la température de la chambre froide et meuble 4ème gamme le 29/06 (soir) et 30/06</a:t>
            </a:r>
          </a:p>
        </p:txBody>
      </p:sp>
      <p:sp>
        <p:nvSpPr>
          <p:cNvPr id="5" name="Ellipse 4"/>
          <p:cNvSpPr/>
          <p:nvPr/>
        </p:nvSpPr>
        <p:spPr>
          <a:xfrm>
            <a:off x="2987824" y="5013176"/>
            <a:ext cx="900099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319973" y="5013176"/>
            <a:ext cx="900099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37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392154"/>
            <a:ext cx="4011910" cy="534921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91224" y="2483604"/>
            <a:ext cx="36692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La porte d'entrée du personnel n'est pas étanche</a:t>
            </a:r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734" y="2071610"/>
            <a:ext cx="5270670" cy="395300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721701" y="2627620"/>
            <a:ext cx="373873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Les </a:t>
            </a:r>
            <a:r>
              <a:rPr lang="fr-FR" b="1" dirty="0">
                <a:solidFill>
                  <a:srgbClr val="0070C0"/>
                </a:solidFill>
              </a:rPr>
              <a:t>caisses des produits de poulets étaient entreposés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1722380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724128" cy="42930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851248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</a:t>
            </a:r>
            <a:r>
              <a:rPr lang="fr-FR" b="1" dirty="0">
                <a:solidFill>
                  <a:srgbClr val="0070C0"/>
                </a:solidFill>
              </a:rPr>
              <a:t>de produits exposés (fromage Le p’tit frais) dont la DLC est illisible</a:t>
            </a:r>
          </a:p>
        </p:txBody>
      </p:sp>
    </p:spTree>
    <p:extLst>
      <p:ext uri="{BB962C8B-B14F-4D97-AF65-F5344CB8AC3E}">
        <p14:creationId xmlns:p14="http://schemas.microsoft.com/office/powerpoint/2010/main" val="1681942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68152"/>
            <a:ext cx="5820139" cy="43651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6093296"/>
            <a:ext cx="784541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</a:t>
            </a:r>
            <a:r>
              <a:rPr lang="fr-FR" b="1" dirty="0">
                <a:solidFill>
                  <a:srgbClr val="0070C0"/>
                </a:solidFill>
              </a:rPr>
              <a:t>Les portes étiquettes du meubles des produits surgelés sont usés</a:t>
            </a:r>
          </a:p>
        </p:txBody>
      </p:sp>
    </p:spTree>
    <p:extLst>
      <p:ext uri="{BB962C8B-B14F-4D97-AF65-F5344CB8AC3E}">
        <p14:creationId xmlns:p14="http://schemas.microsoft.com/office/powerpoint/2010/main" val="365912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338" y="1340768"/>
            <a:ext cx="4305321" cy="46085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6023029"/>
            <a:ext cx="705678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La température à cœur des produits surgelés n'a pas été enregistré le mois de juillet 2017</a:t>
            </a:r>
          </a:p>
        </p:txBody>
      </p:sp>
      <p:sp>
        <p:nvSpPr>
          <p:cNvPr id="4" name="Ellipse 3"/>
          <p:cNvSpPr/>
          <p:nvPr/>
        </p:nvSpPr>
        <p:spPr>
          <a:xfrm>
            <a:off x="4499992" y="3356992"/>
            <a:ext cx="720082" cy="64807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69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0768"/>
            <a:ext cx="3966187" cy="29746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340768"/>
            <a:ext cx="3168352" cy="23762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3056"/>
            <a:ext cx="2160240" cy="28803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832248"/>
            <a:ext cx="2374362" cy="3165816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619672" y="1832248"/>
            <a:ext cx="1584176" cy="14527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55576" y="5229200"/>
            <a:ext cx="1224136" cy="14527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rot="16200000">
            <a:off x="7769434" y="2967870"/>
            <a:ext cx="936104" cy="27418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rot="16200000">
            <a:off x="6617306" y="2690994"/>
            <a:ext cx="936104" cy="27418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339752" y="5373216"/>
            <a:ext cx="611321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Les étagères et la surface sous les rayons n'étaient pas propres. Renforcer le nettoyage à ces niveaux</a:t>
            </a:r>
          </a:p>
        </p:txBody>
      </p:sp>
    </p:spTree>
    <p:extLst>
      <p:ext uri="{BB962C8B-B14F-4D97-AF65-F5344CB8AC3E}">
        <p14:creationId xmlns:p14="http://schemas.microsoft.com/office/powerpoint/2010/main" val="1267741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17359" y="2636912"/>
            <a:ext cx="342704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produits exposés (Crème à tartiner chocolat) sans étiquetage, sans DLC</a:t>
            </a:r>
          </a:p>
        </p:txBody>
      </p:sp>
    </p:spTree>
    <p:extLst>
      <p:ext uri="{BB962C8B-B14F-4D97-AF65-F5344CB8AC3E}">
        <p14:creationId xmlns:p14="http://schemas.microsoft.com/office/powerpoint/2010/main" val="3726659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2" y="2636911"/>
            <a:ext cx="36004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Présence </a:t>
            </a:r>
            <a:r>
              <a:rPr lang="fr-FR" b="1" dirty="0">
                <a:solidFill>
                  <a:srgbClr val="0070C0"/>
                </a:solidFill>
              </a:rPr>
              <a:t>d'un produit "Compote de pomme" dont la DLC était le 26/07/2017</a:t>
            </a:r>
          </a:p>
        </p:txBody>
      </p:sp>
      <p:sp>
        <p:nvSpPr>
          <p:cNvPr id="4" name="Ellipse 3"/>
          <p:cNvSpPr/>
          <p:nvPr/>
        </p:nvSpPr>
        <p:spPr>
          <a:xfrm>
            <a:off x="1835696" y="2780928"/>
            <a:ext cx="1728192" cy="10801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48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41616</TotalTime>
  <Words>201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764</cp:revision>
  <cp:lastPrinted>2016-02-08T19:41:58Z</cp:lastPrinted>
  <dcterms:created xsi:type="dcterms:W3CDTF">2014-03-07T09:21:22Z</dcterms:created>
  <dcterms:modified xsi:type="dcterms:W3CDTF">2017-07-28T08:42:40Z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564515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