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9" r:id="rId11"/>
    <p:sldId id="460" r:id="rId12"/>
    <p:sldId id="461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24/06/2019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24/06/2019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sz="2600" b="1" kern="0" baseline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Daouar Hicher</a:t>
            </a:r>
            <a:endParaRPr lang="fr-FR" altLang="fr-FR" sz="2600" b="1" kern="0" baseline="0" dirty="0" smtClean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hdphoto3.wdp" Type="http://schemas.microsoft.com/office/2007/relationships/hdphoto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.jpeg" Type="http://schemas.openxmlformats.org/officeDocument/2006/relationships/image"/><Relationship Id="rId5" Target="../media/hdphoto2.wdp" Type="http://schemas.microsoft.com/office/2007/relationships/hdphoto"/><Relationship Id="rId4" Target="../media/image10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Akouda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18 Juin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renforcer les opérations de nettoyage du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linéaire des farines.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>
          <a:xfrm>
            <a:off x="179512" y="1412778"/>
            <a:ext cx="4355976" cy="25922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17"/>
          <a:stretch/>
        </p:blipFill>
        <p:spPr>
          <a:xfrm rot="5400000">
            <a:off x="5583649" y="552221"/>
            <a:ext cx="2592289" cy="43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949280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mentions légales (DF et DLUO) étaient illisibles et masquée par les étiquettes d’une promotion.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>
          <a:xfrm>
            <a:off x="5076056" y="1484784"/>
            <a:ext cx="3960440" cy="3279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" b="27"/>
          <a:stretch/>
        </p:blipFill>
        <p:spPr>
          <a:xfrm>
            <a:off x="-7270" y="1484784"/>
            <a:ext cx="4392488" cy="32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L’étanchéité de la porte de réception est à renforcer.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0861" y="853637"/>
            <a:ext cx="3786885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300028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manque de fixation des meubles d’exposition récemment installés.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263892" cy="43518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56792"/>
            <a:ext cx="3263893" cy="43518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339752" y="3212976"/>
            <a:ext cx="720080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300192" y="2708920"/>
            <a:ext cx="720080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228020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 pot de yaourt était endommagé.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>
            <a:off x="2015716" y="1405670"/>
            <a:ext cx="5004556" cy="454361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059832" y="4869160"/>
            <a:ext cx="2376264" cy="9361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7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165304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une dizaine de pot de yaourt (Pti top, yab) étaient dépourvus de la date limite de consommation.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/>
          <a:stretch/>
        </p:blipFill>
        <p:spPr>
          <a:xfrm rot="5400000">
            <a:off x="5678224" y="435922"/>
            <a:ext cx="2592288" cy="43392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899592" y="1052736"/>
            <a:ext cx="24842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givre au niveau de plusieurs meuble d’exposition positifs.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3552395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1196752"/>
            <a:ext cx="2787774" cy="3717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2841" y="2877320"/>
            <a:ext cx="2445990" cy="32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le carton de stockage de fromage (fromito, fromy) était mouillé par l’eau issu du givre fondu.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5656" y="1493217"/>
            <a:ext cx="6192688" cy="42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stockage de charcuterie et </a:t>
            </a:r>
            <a:r>
              <a:rPr lang="fr-FR" b="1" dirty="0" smtClean="0">
                <a:solidFill>
                  <a:srgbClr val="0070C0"/>
                </a:solidFill>
              </a:rPr>
              <a:t>aliments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pour animaux dans le même meuble.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01" y="936104"/>
            <a:ext cx="3021471" cy="5013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936104"/>
            <a:ext cx="338210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21288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la position des deux DEIVs n’était pas adaptée au positionnement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du présentoir.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5382090" y="746701"/>
            <a:ext cx="3132348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399474" y="1192815"/>
            <a:ext cx="4276093" cy="4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 pot de glace exposé (paname) était endommagé (couvercle cassé).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2645786" y="1196752"/>
            <a:ext cx="3924436" cy="42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42280</TotalTime>
  <Words>177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671</cp:revision>
  <cp:lastPrinted>2016-02-08T19:41:58Z</cp:lastPrinted>
  <dcterms:created xsi:type="dcterms:W3CDTF">2014-03-07T09:21:22Z</dcterms:created>
  <dcterms:modified xsi:type="dcterms:W3CDTF">2019-06-24T20:57:47Z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6109083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