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8" r:id="rId2"/>
    <p:sldId id="450" r:id="rId3"/>
    <p:sldId id="451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05/11/2019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05/11/2019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sz="2600" b="1" kern="0" baseline="0" dirty="0" smtClean="0">
                <a:solidFill>
                  <a:srgbClr val="3333FF"/>
                </a:solidFill>
                <a:latin typeface="+mj-lt"/>
                <a:ea typeface="+mj-ea"/>
                <a:cs typeface="+mj-cs"/>
              </a:rPr>
              <a:t>Daouar Hicher</a:t>
            </a:r>
            <a:endParaRPr lang="fr-FR" altLang="fr-FR" sz="2600" b="1" kern="0" baseline="0" dirty="0" smtClean="0">
              <a:solidFill>
                <a:srgbClr val="3333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 ?><Relationships xmlns="http://schemas.openxmlformats.org/package/2006/relationships"><Relationship Id="rId3" Target="../media/hdphoto1.wdp" Type="http://schemas.microsoft.com/office/2007/relationships/hdphoto"/><Relationship Id="rId2" Target="../media/image4.jpeg" Type="http://schemas.openxmlformats.org/officeDocument/2006/relationships/image"/><Relationship Id="rId1" Target="../slideLayouts/slideLayout2.xml" Type="http://schemas.openxmlformats.org/officeDocument/2006/relationships/slideLayout"/><Relationship Id="rId5" Target="../media/hdphoto2.wdp" Type="http://schemas.microsoft.com/office/2007/relationships/hdphoto"/><Relationship Id="rId4" Target="../media/image5.jpeg" Type="http://schemas.openxmlformats.org/officeDocument/2006/relationships/image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Akouda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05</a:t>
            </a:r>
            <a:r>
              <a:rPr lang="fr-FR" sz="2000" b="1" dirty="0" smtClean="0">
                <a:solidFill>
                  <a:srgbClr val="000000"/>
                </a:solidFill>
              </a:rPr>
              <a:t> Novembre </a:t>
            </a:r>
            <a:r>
              <a:rPr lang="fr-FR" sz="2000" b="1" dirty="0" smtClean="0">
                <a:solidFill>
                  <a:srgbClr val="000000"/>
                </a:solidFill>
              </a:rPr>
              <a:t>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Dhia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79512" y="6093296"/>
            <a:ext cx="8856984" cy="646331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PLS: exposition d’un paquet de poulet « El Mazraa » au rayon dans sa date de retrait (le 05/11/19). Retirer les produits frais PLS à j-1.    </a:t>
            </a:r>
            <a:endParaRPr b="1" dirty="0" lang="fr-FR" smtClean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cstate="print"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12776"/>
            <a:ext cx="3273828" cy="436510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cstate="print"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283968" y="1988840"/>
            <a:ext cx="4624736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411615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179512" y="6095037"/>
            <a:ext cx="8856984" cy="646331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PGC: les mentions légales DF et DLC étaient illisibles pour une bouteille d’eau gazéifié</a:t>
            </a:r>
            <a:r>
              <a:rPr b="1" dirty="0" lang="fr-FR" smtClean="0">
                <a:solidFill>
                  <a:srgbClr val="0070C0"/>
                </a:solidFill>
              </a:rPr>
              <a:t> (Déli’o).</a:t>
            </a:r>
            <a:endParaRPr b="1" dirty="0" lang="fr-FR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349"/>
          <a:stretch/>
        </p:blipFill>
        <p:spPr>
          <a:xfrm>
            <a:off x="5535081" y="1340768"/>
            <a:ext cx="2421295" cy="42930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0"/>
          <a:stretch/>
        </p:blipFill>
        <p:spPr>
          <a:xfrm>
            <a:off x="1115616" y="1340768"/>
            <a:ext cx="2952328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3356197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42433</TotalTime>
  <Words>38</Words>
  <Application>Microsoft Office PowerPoint</Application>
  <PresentationFormat>Affichage à l'écran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Dia Mechlaoui</cp:lastModifiedBy>
  <cp:revision>676</cp:revision>
  <cp:lastPrinted>2016-02-08T19:41:58Z</cp:lastPrinted>
  <dcterms:created xsi:type="dcterms:W3CDTF">2014-03-07T09:21:22Z</dcterms:created>
  <dcterms:modified xsi:type="dcterms:W3CDTF">2019-11-05T16:42:13Z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931294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