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475" r:id="rId3"/>
    <p:sldId id="476" r:id="rId4"/>
    <p:sldId id="477" r:id="rId5"/>
    <p:sldId id="478" r:id="rId6"/>
    <p:sldId id="479" r:id="rId7"/>
    <p:sldId id="480" r:id="rId8"/>
    <p:sldId id="481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BOU SALEM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BOU SALEM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04</a:t>
            </a:r>
            <a:r>
              <a:rPr lang="fr-FR" sz="2000" b="1" dirty="0" smtClean="0">
                <a:solidFill>
                  <a:srgbClr val="000000"/>
                </a:solidFill>
              </a:rPr>
              <a:t>/06/2020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5707157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6156593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Présence de certaines poignées des portes démontées au niveau des meubles froid d’exposition PLS et 4éme gamme FLEG.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435846" cy="4581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5292080" y="3301533"/>
            <a:ext cx="3240360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PLS: Présence de 2 pots de yaourts "Délice pèche" retrait (DLC le jour de l'audit 04/06/2020).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39500"/>
          <a:stretch/>
        </p:blipFill>
        <p:spPr>
          <a:xfrm>
            <a:off x="679229" y="3789040"/>
            <a:ext cx="4397688" cy="25242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7" b="28773"/>
          <a:stretch/>
        </p:blipFill>
        <p:spPr>
          <a:xfrm>
            <a:off x="679229" y="1124744"/>
            <a:ext cx="43976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755576" y="5877272"/>
            <a:ext cx="756084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Développement de givre dans le meuble froid d’exposition des produits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2931790" cy="39090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52802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827584" y="5949280"/>
            <a:ext cx="756084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PGC: Deux bouteilles d'huile d'olive "</a:t>
            </a:r>
            <a:r>
              <a:rPr lang="fr-FR" sz="1600" b="1" dirty="0" err="1">
                <a:solidFill>
                  <a:srgbClr val="0070C0"/>
                </a:solidFill>
              </a:rPr>
              <a:t>Ruspina</a:t>
            </a:r>
            <a:r>
              <a:rPr lang="fr-FR" sz="1600" b="1" dirty="0">
                <a:solidFill>
                  <a:srgbClr val="0070C0"/>
                </a:solidFill>
              </a:rPr>
              <a:t>" périmées depuis le 16/02/20.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6"/>
          <a:stretch/>
        </p:blipFill>
        <p:spPr>
          <a:xfrm>
            <a:off x="5292080" y="1364770"/>
            <a:ext cx="2208575" cy="41764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44757"/>
            <a:ext cx="3312368" cy="441649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5652120" y="2780928"/>
            <a:ext cx="1656184" cy="672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6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403648" y="6093296"/>
            <a:ext cx="612068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Réception: Le </a:t>
            </a:r>
            <a:r>
              <a:rPr lang="fr-FR" sz="1600" b="1" dirty="0">
                <a:solidFill>
                  <a:srgbClr val="0070C0"/>
                </a:solidFill>
              </a:rPr>
              <a:t>revêtement du sol de la réception était </a:t>
            </a:r>
            <a:r>
              <a:rPr lang="fr-FR" sz="1600" b="1" dirty="0" smtClean="0">
                <a:solidFill>
                  <a:srgbClr val="0070C0"/>
                </a:solidFill>
              </a:rPr>
              <a:t>écaillé.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71027"/>
            <a:ext cx="3384376" cy="45125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1027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547664" y="6093296"/>
            <a:ext cx="5832648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>
                <a:solidFill>
                  <a:srgbClr val="0070C0"/>
                </a:solidFill>
              </a:rPr>
              <a:t>Absence de distributeur savon liquide dans les sanitaires.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111810" cy="41490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5"/>
          <p:cNvSpPr txBox="1">
            <a:spLocks noChangeArrowheads="1"/>
          </p:cNvSpPr>
          <p:nvPr/>
        </p:nvSpPr>
        <p:spPr bwMode="auto">
          <a:xfrm>
            <a:off x="1871700" y="6093296"/>
            <a:ext cx="532859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La pédale poubelle de la salle de pause était rompue.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70" y="1052736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41053</TotalTime>
  <Words>111</Words>
  <Application>Microsoft Office PowerPoint</Application>
  <PresentationFormat>Affichage à l'écran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724</cp:revision>
  <cp:lastPrinted>2016-02-08T19:41:58Z</cp:lastPrinted>
  <dcterms:created xsi:type="dcterms:W3CDTF">2014-03-07T09:21:22Z</dcterms:created>
  <dcterms:modified xsi:type="dcterms:W3CDTF">2020-06-04T14:38:06Z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437900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