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474" r:id="rId3"/>
    <p:sldId id="479" r:id="rId4"/>
    <p:sldId id="480" r:id="rId5"/>
    <p:sldId id="477" r:id="rId6"/>
    <p:sldId id="478" r:id="rId7"/>
    <p:sldId id="476" r:id="rId8"/>
    <p:sldId id="481" r:id="rId9"/>
    <p:sldId id="482" r:id="rId10"/>
    <p:sldId id="483" r:id="rId11"/>
    <p:sldId id="484" r:id="rId12"/>
    <p:sldId id="485" r:id="rId13"/>
    <p:sldId id="486" r:id="rId14"/>
    <p:sldId id="475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BOU SALEM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BOU SALEM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smtClean="0">
                <a:solidFill>
                  <a:srgbClr val="000000"/>
                </a:solidFill>
              </a:rPr>
              <a:t>18/04/2019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692188" y="6165304"/>
            <a:ext cx="7704856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PGC</a:t>
            </a:r>
            <a:r>
              <a:rPr lang="fr-FR" sz="1600" b="1" dirty="0">
                <a:solidFill>
                  <a:srgbClr val="0070C0"/>
                </a:solidFill>
              </a:rPr>
              <a:t>: Présence </a:t>
            </a:r>
            <a:r>
              <a:rPr lang="fr-FR" sz="1600" b="1" dirty="0" smtClean="0">
                <a:solidFill>
                  <a:srgbClr val="0070C0"/>
                </a:solidFill>
              </a:rPr>
              <a:t>d'un </a:t>
            </a:r>
            <a:r>
              <a:rPr lang="fr-FR" sz="1600" b="1" dirty="0">
                <a:solidFill>
                  <a:srgbClr val="0070C0"/>
                </a:solidFill>
              </a:rPr>
              <a:t>lot du produit lentille vert dont la DLC était dépassée depuis le 12/04/19.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12776"/>
            <a:ext cx="2067694" cy="27569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40768"/>
            <a:ext cx="3219822" cy="42930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692188" y="6165304"/>
            <a:ext cx="7704856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Le sol était ébréché au niveau de la réserve PGC et à l’entrée de la réception.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2787774" cy="37170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" y="1412776"/>
            <a:ext cx="2787774" cy="37170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07" y="1411006"/>
            <a:ext cx="2789101" cy="371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731234" y="5229200"/>
            <a:ext cx="7704856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Salle de pause et sanitaires hommes et femmes: Absence de papier essuie mains et du savon liquide.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70" y="1484784"/>
            <a:ext cx="2301720" cy="30689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84784"/>
            <a:ext cx="2301720" cy="30689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90" y="1484784"/>
            <a:ext cx="23017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1835696" y="5877272"/>
            <a:ext cx="546398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Les pédales poubelles du rayon FLEG et de la </a:t>
            </a:r>
            <a:r>
              <a:rPr lang="fr-FR" sz="1600" b="1" dirty="0" smtClean="0">
                <a:solidFill>
                  <a:srgbClr val="0070C0"/>
                </a:solidFill>
              </a:rPr>
              <a:t>salle </a:t>
            </a:r>
            <a:r>
              <a:rPr lang="fr-FR" sz="1600" b="1" dirty="0" smtClean="0">
                <a:solidFill>
                  <a:srgbClr val="0070C0"/>
                </a:solidFill>
              </a:rPr>
              <a:t>de pause étaient rompues.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003798" cy="4005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2861556" y="6093296"/>
            <a:ext cx="3672408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Absence du référentiel qualité 2019.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403648" y="6021288"/>
            <a:ext cx="655272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FLEG: Les dattes préemballés et </a:t>
            </a:r>
            <a:r>
              <a:rPr lang="fr-FR" sz="1600" b="1" dirty="0" smtClean="0">
                <a:solidFill>
                  <a:srgbClr val="0070C0"/>
                </a:solidFill>
              </a:rPr>
              <a:t>exposées </a:t>
            </a:r>
            <a:r>
              <a:rPr lang="fr-FR" sz="1600" b="1" dirty="0" smtClean="0">
                <a:solidFill>
                  <a:srgbClr val="0070C0"/>
                </a:solidFill>
              </a:rPr>
              <a:t>n’étaient pas </a:t>
            </a:r>
            <a:r>
              <a:rPr lang="fr-FR" sz="1600" b="1" dirty="0" smtClean="0">
                <a:solidFill>
                  <a:srgbClr val="0070C0"/>
                </a:solidFill>
              </a:rPr>
              <a:t>étiquetées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29704"/>
            <a:ext cx="3219822" cy="42930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29704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911371" y="5301208"/>
            <a:ext cx="7200799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FLEG: </a:t>
            </a:r>
            <a:r>
              <a:rPr lang="fr-FR" sz="1600" b="1" dirty="0" smtClean="0">
                <a:solidFill>
                  <a:srgbClr val="0070C0"/>
                </a:solidFill>
              </a:rPr>
              <a:t>Absence </a:t>
            </a:r>
            <a:r>
              <a:rPr lang="fr-FR" sz="1600" b="1" dirty="0">
                <a:solidFill>
                  <a:srgbClr val="0070C0"/>
                </a:solidFill>
              </a:rPr>
              <a:t>de suivi et de l'enregistrement des températures à </a:t>
            </a:r>
            <a:r>
              <a:rPr lang="fr-FR" sz="1600" b="1" dirty="0" smtClean="0">
                <a:solidFill>
                  <a:srgbClr val="0070C0"/>
                </a:solidFill>
              </a:rPr>
              <a:t>cœur.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4027" y="1340768"/>
            <a:ext cx="4489973" cy="33674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3044" y="779521"/>
            <a:ext cx="3367480" cy="44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1331640" y="6156593"/>
            <a:ext cx="655272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FLEG: </a:t>
            </a:r>
            <a:r>
              <a:rPr lang="fr-FR" sz="1600" b="1" dirty="0" smtClean="0">
                <a:solidFill>
                  <a:srgbClr val="0070C0"/>
                </a:solidFill>
              </a:rPr>
              <a:t>Présence </a:t>
            </a:r>
            <a:r>
              <a:rPr lang="fr-FR" sz="1600" b="1" dirty="0" smtClean="0">
                <a:solidFill>
                  <a:srgbClr val="0070C0"/>
                </a:solidFill>
              </a:rPr>
              <a:t>d’une </a:t>
            </a:r>
            <a:r>
              <a:rPr lang="fr-FR" sz="1600" b="1" dirty="0" smtClean="0">
                <a:solidFill>
                  <a:srgbClr val="0070C0"/>
                </a:solidFill>
              </a:rPr>
              <a:t>lampe non fonctionnelle au niveau du rayon.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77" y="1412776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899592" y="5589240"/>
            <a:ext cx="7368311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FLEG: Présence de tout un lot de dattes (6 paquets) "FRUCTIDOR" de 1kg dont la DLC était dépassée depuis le 03/2019.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02" y="1340768"/>
            <a:ext cx="2625756" cy="35010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2625756" cy="35010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8" y="1340768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899592" y="5805264"/>
            <a:ext cx="72008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FLEG: Présence de 21 paquets de fraises "</a:t>
            </a:r>
            <a:r>
              <a:rPr lang="fr-FR" sz="1600" b="1" dirty="0" err="1">
                <a:solidFill>
                  <a:srgbClr val="0070C0"/>
                </a:solidFill>
              </a:rPr>
              <a:t>SanLucar</a:t>
            </a:r>
            <a:r>
              <a:rPr lang="fr-FR" sz="1600" b="1" dirty="0">
                <a:solidFill>
                  <a:srgbClr val="0070C0"/>
                </a:solidFill>
              </a:rPr>
              <a:t>" de 250g dont la DLC était dépassée depuis le 17/04/19.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003798" cy="4005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003798" cy="400506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868144" y="3933056"/>
            <a:ext cx="1368152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4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1043608" y="5661248"/>
            <a:ext cx="6912768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PLS: Présence de certaines lampes non fonctionnelles au niveau des meubles froid d’exposition des yaourts.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Une des barres de sécurité devant le meuble des yaourts était démontée.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2859783" cy="38130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692188" y="6165304"/>
            <a:ext cx="7704856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PLS: Présence de givre au niveau du meuble froid d’exposition des glaces.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76" y="1484784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692188" y="6165304"/>
            <a:ext cx="7704856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PGC: Présence d'un lot du produit pois chiche "TANIT Le Jardin" dont la DLC était dépassée depuis le </a:t>
            </a:r>
            <a:r>
              <a:rPr lang="fr-FR" sz="1600" b="1" dirty="0" smtClean="0">
                <a:solidFill>
                  <a:srgbClr val="0070C0"/>
                </a:solidFill>
              </a:rPr>
              <a:t>24/03/19.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28" y="1484784"/>
            <a:ext cx="3165816" cy="42210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40998</TotalTime>
  <Words>238</Words>
  <Application>Microsoft Office PowerPoint</Application>
  <PresentationFormat>Affichage à l'écran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716</cp:revision>
  <cp:lastPrinted>2016-02-08T19:41:58Z</cp:lastPrinted>
  <dcterms:created xsi:type="dcterms:W3CDTF">2014-03-07T09:21:22Z</dcterms:created>
  <dcterms:modified xsi:type="dcterms:W3CDTF">2019-04-23T17:49:29Z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