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475" r:id="rId3"/>
    <p:sldId id="476" r:id="rId4"/>
    <p:sldId id="477" r:id="rId5"/>
    <p:sldId id="478" r:id="rId6"/>
    <p:sldId id="479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BOU SALEM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3.xml" Type="http://schemas.openxmlformats.org/officeDocument/2006/relationships/slideLayout"/><Relationship Id="rId6" Target="../media/hdphoto2.wdp" Type="http://schemas.microsoft.com/office/2007/relationships/hdphoto"/><Relationship Id="rId5" Target="../media/image6.jpeg" Type="http://schemas.openxmlformats.org/officeDocument/2006/relationships/image"/><Relationship Id="rId4" Target="../media/hdphoto1.wdp" Type="http://schemas.microsoft.com/office/2007/relationships/hdphoto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BOU SALEM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06</a:t>
            </a:r>
            <a:r>
              <a:rPr lang="fr-FR" sz="2000" b="1" dirty="0" smtClean="0">
                <a:solidFill>
                  <a:srgbClr val="000000"/>
                </a:solidFill>
              </a:rPr>
              <a:t>/11/2019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smtClean="0">
                <a:solidFill>
                  <a:srgbClr val="000000"/>
                </a:solidFill>
              </a:rPr>
              <a:t>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6156593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1pPr>
            <a:lvl2pPr indent="-285750" marL="74295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2pPr>
            <a:lvl3pPr indent="-228600" marL="11430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3pPr>
            <a:lvl4pPr indent="-228600" marL="16002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4pPr>
            <a:lvl5pPr indent="-228600" marL="20574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9pPr>
          </a:lstStyle>
          <a:p>
            <a:r>
              <a:rPr b="1" dirty="0" lang="fr-FR" smtClean="0" sz="1600">
                <a:solidFill>
                  <a:srgbClr val="0070C0"/>
                </a:solidFill>
              </a:rPr>
              <a:t>PLS: les mentions légales (DF er DLC) étaient illisible pour un paquet de fromage (Edam, Kaiser).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"/>
          <a:stretch/>
        </p:blipFill>
        <p:spPr>
          <a:xfrm>
            <a:off x="5799750" y="1350289"/>
            <a:ext cx="2307062" cy="468403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cstate="email"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12" r="101"/>
          <a:stretch/>
        </p:blipFill>
        <p:spPr>
          <a:xfrm>
            <a:off x="539552" y="1350289"/>
            <a:ext cx="4692614" cy="287754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cstate="email"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47"/>
          <a:stretch/>
        </p:blipFill>
        <p:spPr>
          <a:xfrm>
            <a:off x="1107136" y="3933056"/>
            <a:ext cx="3909006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097833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6093296"/>
            <a:ext cx="770485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1pPr>
            <a:lvl2pPr indent="-285750" marL="74295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2pPr>
            <a:lvl3pPr indent="-228600" marL="11430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3pPr>
            <a:lvl4pPr indent="-228600" marL="16002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4pPr>
            <a:lvl5pPr indent="-228600" marL="20574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9pPr>
          </a:lstStyle>
          <a:p>
            <a:r>
              <a:rPr b="1" dirty="0" lang="fr-FR" smtClean="0" sz="1600">
                <a:solidFill>
                  <a:srgbClr val="0070C0"/>
                </a:solidFill>
              </a:rPr>
              <a:t>FLEG: le double vitrage du meuble était endommagé, la poignée était démontée.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"/>
          <a:stretch/>
        </p:blipFill>
        <p:spPr>
          <a:xfrm>
            <a:off x="1385646" y="1628800"/>
            <a:ext cx="6300700" cy="4200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480778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6330806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Réserve: le revêtement du sol à la réception était écaillé.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160" y="1556792"/>
            <a:ext cx="5199672" cy="3899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06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6330806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1pPr>
            <a:lvl2pPr indent="-285750" marL="74295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2pPr>
            <a:lvl3pPr indent="-228600" marL="11430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3pPr>
            <a:lvl4pPr indent="-228600" marL="16002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4pPr>
            <a:lvl5pPr indent="-228600" marL="20574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9pPr>
          </a:lstStyle>
          <a:p>
            <a:r>
              <a:rPr b="1" dirty="0" lang="fr-FR" smtClean="0" sz="1600">
                <a:solidFill>
                  <a:srgbClr val="0070C0"/>
                </a:solidFill>
              </a:rPr>
              <a:t>Sanitaires: absence de distributeur de savon liquide.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083229" y="1340768"/>
            <a:ext cx="3089171" cy="415846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971600" y="1340768"/>
            <a:ext cx="3024336" cy="415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603268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6330806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1pPr>
            <a:lvl2pPr indent="-285750" marL="74295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2pPr>
            <a:lvl3pPr indent="-228600" marL="11430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3pPr>
            <a:lvl4pPr indent="-228600" marL="16002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4pPr>
            <a:lvl5pPr indent="-228600" marL="20574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9pPr>
          </a:lstStyle>
          <a:p>
            <a:r>
              <a:rPr b="1" dirty="0" lang="fr-FR" smtClean="0" sz="1600">
                <a:solidFill>
                  <a:srgbClr val="0070C0"/>
                </a:solidFill>
              </a:rPr>
              <a:t>Deux portes-app</a:t>
            </a:r>
            <a:r>
              <a:rPr b="1" dirty="0" lang="fr-FR" smtClean="0" sz="1600">
                <a:solidFill>
                  <a:srgbClr val="0070C0"/>
                </a:solidFill>
              </a:rPr>
              <a:t>âts étaient endommagés, un appât était en état libre.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139952" y="1484783"/>
            <a:ext cx="4347482" cy="302433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"/>
          <a:stretch/>
        </p:blipFill>
        <p:spPr>
          <a:xfrm>
            <a:off x="539552" y="1484783"/>
            <a:ext cx="2934813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674861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41042</TotalTime>
  <Words>81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721</cp:revision>
  <cp:lastPrinted>2016-02-08T19:41:58Z</cp:lastPrinted>
  <dcterms:created xsi:type="dcterms:W3CDTF">2014-03-07T09:21:22Z</dcterms:created>
  <dcterms:modified xsi:type="dcterms:W3CDTF">2019-11-07T16:41:20Z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437900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