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handoutMasterIdLst>
    <p:handoutMasterId r:id="rId12"/>
  </p:handoutMasterIdLst>
  <p:sldIdLst>
    <p:sldId id="268" r:id="rId2"/>
    <p:sldId id="473" r:id="rId3"/>
    <p:sldId id="474" r:id="rId4"/>
    <p:sldId id="479" r:id="rId5"/>
    <p:sldId id="480" r:id="rId6"/>
    <p:sldId id="477" r:id="rId7"/>
    <p:sldId id="478" r:id="rId8"/>
    <p:sldId id="475" r:id="rId9"/>
    <p:sldId id="476" r:id="rId10"/>
  </p:sldIdLst>
  <p:sldSz cx="9144000" cy="6858000" type="screen4x3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3">
          <p15:clr>
            <a:srgbClr val="A4A3A4"/>
          </p15:clr>
        </p15:guide>
        <p15:guide id="2" pos="223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484" autoAdjust="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7" d="100"/>
          <a:sy n="47" d="100"/>
        </p:scale>
        <p:origin x="-2934" y="-108"/>
      </p:cViewPr>
      <p:guideLst>
        <p:guide orient="horz" pos="3223"/>
        <p:guide pos="223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DD75BE-A253-4075-9244-AB0F539C32DC}" type="datetimeFigureOut">
              <a:rPr lang="fr-FR" smtClean="0"/>
              <a:t>05/05/2018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A9904D-C2F3-42BC-8C5E-D7064A081D6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305510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7FCC72-1B1D-41CC-9624-805D9245AC99}" type="datetimeFigureOut">
              <a:rPr lang="fr-FR" smtClean="0"/>
              <a:t>05/05/2018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279525"/>
            <a:ext cx="460692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50E03-ECC6-40C0-B54E-8EAEE584575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26858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6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20" y="333415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415"/>
            <a:ext cx="5789612" cy="56610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5"/>
            <a:ext cx="3884612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20" y="1484315"/>
            <a:ext cx="3884613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11969" y="1416053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605139" y="11967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smtClean="0"/>
              <a:t>Cliquez sur l'icône pour ajouter une image</a:t>
            </a:r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2"/>
          <p:cNvSpPr>
            <a:spLocks noChangeArrowheads="1"/>
          </p:cNvSpPr>
          <p:nvPr/>
        </p:nvSpPr>
        <p:spPr bwMode="auto">
          <a:xfrm>
            <a:off x="0" y="0"/>
            <a:ext cx="611066" cy="6858000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92867" name="Rectangle 3"/>
          <p:cNvSpPr>
            <a:spLocks noChangeArrowheads="1"/>
          </p:cNvSpPr>
          <p:nvPr/>
        </p:nvSpPr>
        <p:spPr bwMode="auto">
          <a:xfrm>
            <a:off x="323850" y="1077913"/>
            <a:ext cx="8820150" cy="215900"/>
          </a:xfrm>
          <a:prstGeom prst="rect">
            <a:avLst/>
          </a:prstGeom>
          <a:solidFill>
            <a:srgbClr val="C0C0C0">
              <a:alpha val="57001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9287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00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</a:p>
        </p:txBody>
      </p:sp>
      <p:pic>
        <p:nvPicPr>
          <p:cNvPr id="2055" name="Picture 23" descr="LOGO_QLC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0" y="0"/>
            <a:ext cx="161925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0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0" y="0"/>
            <a:ext cx="2133600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Rectangle 11"/>
          <p:cNvSpPr txBox="1">
            <a:spLocks noChangeArrowheads="1"/>
          </p:cNvSpPr>
          <p:nvPr userDrawn="1"/>
        </p:nvSpPr>
        <p:spPr bwMode="auto">
          <a:xfrm>
            <a:off x="1691680" y="241101"/>
            <a:ext cx="5760426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6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kern="0" dirty="0" smtClean="0"/>
              <a:t>Audit Magasin: BOU SALEM</a:t>
            </a:r>
            <a:endParaRPr lang="fr-FR" altLang="fr-FR" kern="0" baseline="0" dirty="0" smtClean="0"/>
          </a:p>
        </p:txBody>
      </p:sp>
      <p:pic>
        <p:nvPicPr>
          <p:cNvPr id="10" name="Image 9" descr="http://www.lsa-conso.fr/mediatheque/5/7/9/000015975.gif">
            <a:extLst>
              <a:ext uri="{FF2B5EF4-FFF2-40B4-BE49-F238E27FC236}">
                <a16:creationId xmlns:xdr="http://schemas.openxmlformats.org/drawingml/2006/spreadsheetDrawing" xmlns="" xmlns:a16="http://schemas.microsoft.com/office/drawing/2014/main" xmlns:lc="http://schemas.openxmlformats.org/drawingml/2006/lockedCanvas" id="{D10BAE59-B4E5-4227-8FC4-8F7DF6226E80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7092280" y="-677"/>
            <a:ext cx="2032147" cy="11974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6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1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>
            <p:custDataLst>
              <p:tags r:id="rId1"/>
            </p:custDataLst>
          </p:nvPr>
        </p:nvSpPr>
        <p:spPr>
          <a:xfrm>
            <a:off x="827584" y="2420888"/>
            <a:ext cx="7488832" cy="1944216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Audit Carrefour Express</a:t>
            </a:r>
          </a:p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Magasin : BOU SALEM</a:t>
            </a:r>
          </a:p>
        </p:txBody>
      </p:sp>
      <p:sp>
        <p:nvSpPr>
          <p:cNvPr id="5" name="Rectangle 4"/>
          <p:cNvSpPr/>
          <p:nvPr/>
        </p:nvSpPr>
        <p:spPr>
          <a:xfrm>
            <a:off x="971601" y="5733256"/>
            <a:ext cx="2664296" cy="494494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30/04/2018</a:t>
            </a:r>
          </a:p>
        </p:txBody>
      </p:sp>
      <p:sp>
        <p:nvSpPr>
          <p:cNvPr id="7" name="Rectangle 6"/>
          <p:cNvSpPr/>
          <p:nvPr/>
        </p:nvSpPr>
        <p:spPr>
          <a:xfrm>
            <a:off x="5580112" y="5733256"/>
            <a:ext cx="2736304" cy="494494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M </a:t>
            </a:r>
            <a:r>
              <a:rPr lang="fr-FR" sz="2000" b="1" dirty="0" err="1" smtClean="0">
                <a:solidFill>
                  <a:srgbClr val="000000"/>
                </a:solidFill>
              </a:rPr>
              <a:t>Souheil</a:t>
            </a:r>
            <a:r>
              <a:rPr lang="fr-FR" sz="2000" b="1" dirty="0" smtClean="0">
                <a:solidFill>
                  <a:srgbClr val="000000"/>
                </a:solidFill>
              </a:rPr>
              <a:t> DRAOUI</a:t>
            </a:r>
            <a:endParaRPr lang="fr-FR" sz="2000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614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5"/>
          <p:cNvSpPr txBox="1">
            <a:spLocks noChangeArrowheads="1"/>
          </p:cNvSpPr>
          <p:nvPr/>
        </p:nvSpPr>
        <p:spPr bwMode="auto">
          <a:xfrm>
            <a:off x="683568" y="5949280"/>
            <a:ext cx="7920880" cy="584775"/>
          </a:xfrm>
          <a:prstGeom prst="rect">
            <a:avLst/>
          </a:prstGeom>
          <a:solidFill>
            <a:srgbClr val="FFFF00"/>
          </a:solidFill>
          <a:ln w="9525">
            <a:solidFill>
              <a:srgbClr val="0070C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fr-FR" sz="1600" b="1" dirty="0" smtClean="0">
                <a:solidFill>
                  <a:srgbClr val="0070C0"/>
                </a:solidFill>
              </a:rPr>
              <a:t>PLS: Un boudin de mini salami dont la DF, DLC et </a:t>
            </a:r>
            <a:r>
              <a:rPr lang="fr-FR" sz="1600" b="1" dirty="0" err="1" smtClean="0">
                <a:solidFill>
                  <a:srgbClr val="0070C0"/>
                </a:solidFill>
              </a:rPr>
              <a:t>N°lot</a:t>
            </a:r>
            <a:r>
              <a:rPr lang="fr-FR" sz="1600" b="1" dirty="0" smtClean="0">
                <a:solidFill>
                  <a:srgbClr val="0070C0"/>
                </a:solidFill>
              </a:rPr>
              <a:t> n’étaient pas présents. La DLC ne peut pas être suivie dans ce cas. Renforcer le contrôle. </a:t>
            </a:r>
            <a:endParaRPr lang="fr-FR" sz="1600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03096" y="2848672"/>
            <a:ext cx="1923678" cy="2564904"/>
          </a:xfrm>
          <a:prstGeom prst="rect">
            <a:avLst/>
          </a:prstGeom>
        </p:spPr>
      </p:pic>
      <p:pic>
        <p:nvPicPr>
          <p:cNvPr id="4" name="Image 3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72312" y="1052736"/>
            <a:ext cx="1923678" cy="2564904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48150" y="2848672"/>
            <a:ext cx="1923678" cy="2564904"/>
          </a:xfrm>
          <a:prstGeom prst="rect">
            <a:avLst/>
          </a:prstGeom>
        </p:spPr>
      </p:pic>
      <p:pic>
        <p:nvPicPr>
          <p:cNvPr id="6" name="Image 5"/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7366" y="1052736"/>
            <a:ext cx="1923678" cy="25649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55875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5"/>
          <p:cNvSpPr txBox="1">
            <a:spLocks noChangeArrowheads="1"/>
          </p:cNvSpPr>
          <p:nvPr/>
        </p:nvSpPr>
        <p:spPr bwMode="auto">
          <a:xfrm>
            <a:off x="683568" y="6093296"/>
            <a:ext cx="7715702" cy="584775"/>
          </a:xfrm>
          <a:prstGeom prst="rect">
            <a:avLst/>
          </a:prstGeom>
          <a:solidFill>
            <a:srgbClr val="FFFF00"/>
          </a:solidFill>
          <a:ln w="9525">
            <a:solidFill>
              <a:srgbClr val="0070C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fr-FR" sz="1600" b="1" dirty="0" smtClean="0">
                <a:solidFill>
                  <a:srgbClr val="0070C0"/>
                </a:solidFill>
              </a:rPr>
              <a:t>PLS: Développement de givre au niveau de l’armoire froide négative pour le stockage des produits surgelés.</a:t>
            </a:r>
            <a:endParaRPr lang="fr-FR" sz="1600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99215" y="1052736"/>
            <a:ext cx="3507854" cy="46771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35683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5"/>
          <p:cNvSpPr txBox="1">
            <a:spLocks noChangeArrowheads="1"/>
          </p:cNvSpPr>
          <p:nvPr/>
        </p:nvSpPr>
        <p:spPr bwMode="auto">
          <a:xfrm>
            <a:off x="827584" y="6237312"/>
            <a:ext cx="7560840" cy="338554"/>
          </a:xfrm>
          <a:prstGeom prst="rect">
            <a:avLst/>
          </a:prstGeom>
          <a:solidFill>
            <a:srgbClr val="FFFF00"/>
          </a:solidFill>
          <a:ln w="9525">
            <a:solidFill>
              <a:srgbClr val="0070C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fr-FR" sz="1600" b="1" dirty="0" smtClean="0">
                <a:solidFill>
                  <a:srgbClr val="0070C0"/>
                </a:solidFill>
              </a:rPr>
              <a:t>Absence d’enregistrement des températures a cœur pour le rayon </a:t>
            </a:r>
            <a:r>
              <a:rPr lang="fr-FR" sz="1600" b="1" dirty="0" err="1" smtClean="0">
                <a:solidFill>
                  <a:srgbClr val="0070C0"/>
                </a:solidFill>
              </a:rPr>
              <a:t>fleg</a:t>
            </a:r>
            <a:r>
              <a:rPr lang="fr-FR" sz="1600" b="1" dirty="0" smtClean="0">
                <a:solidFill>
                  <a:srgbClr val="0070C0"/>
                </a:solidFill>
              </a:rPr>
              <a:t>.</a:t>
            </a:r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9672" y="1484784"/>
            <a:ext cx="5976664" cy="44824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76778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1600" y="1484785"/>
            <a:ext cx="3096344" cy="3888432"/>
          </a:xfrm>
          <a:prstGeom prst="rect">
            <a:avLst/>
          </a:prstGeom>
        </p:spPr>
      </p:pic>
      <p:sp>
        <p:nvSpPr>
          <p:cNvPr id="4" name="ZoneTexte 5"/>
          <p:cNvSpPr txBox="1">
            <a:spLocks noChangeArrowheads="1"/>
          </p:cNvSpPr>
          <p:nvPr/>
        </p:nvSpPr>
        <p:spPr bwMode="auto">
          <a:xfrm>
            <a:off x="827584" y="6237312"/>
            <a:ext cx="7560840" cy="338554"/>
          </a:xfrm>
          <a:prstGeom prst="rect">
            <a:avLst/>
          </a:prstGeom>
          <a:solidFill>
            <a:srgbClr val="FFFF00"/>
          </a:solidFill>
          <a:ln w="9525">
            <a:solidFill>
              <a:srgbClr val="0070C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fr-FR" sz="1600" b="1" dirty="0" smtClean="0">
                <a:solidFill>
                  <a:srgbClr val="0070C0"/>
                </a:solidFill>
              </a:rPr>
              <a:t>L’autocontrôle du nettoyage n’était pas quotidien.</a:t>
            </a:r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88024" y="1484784"/>
            <a:ext cx="3600400" cy="38884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07517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5"/>
          <p:cNvSpPr txBox="1">
            <a:spLocks noChangeArrowheads="1"/>
          </p:cNvSpPr>
          <p:nvPr/>
        </p:nvSpPr>
        <p:spPr bwMode="auto">
          <a:xfrm>
            <a:off x="683568" y="5949280"/>
            <a:ext cx="7704856" cy="584775"/>
          </a:xfrm>
          <a:prstGeom prst="rect">
            <a:avLst/>
          </a:prstGeom>
          <a:solidFill>
            <a:srgbClr val="FFFF00"/>
          </a:solidFill>
          <a:ln w="9525">
            <a:solidFill>
              <a:srgbClr val="0070C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fr-FR" sz="1600" b="1" dirty="0" smtClean="0">
                <a:solidFill>
                  <a:srgbClr val="0070C0"/>
                </a:solidFill>
              </a:rPr>
              <a:t>Réception: Les actions de nettoyages sont difficiles a </a:t>
            </a:r>
            <a:r>
              <a:rPr lang="fr-FR" sz="1600" b="1" dirty="0" smtClean="0">
                <a:solidFill>
                  <a:srgbClr val="0070C0"/>
                </a:solidFill>
              </a:rPr>
              <a:t>effectuer </a:t>
            </a:r>
            <a:r>
              <a:rPr lang="fr-FR" sz="1600" b="1" dirty="0" smtClean="0">
                <a:solidFill>
                  <a:srgbClr val="0070C0"/>
                </a:solidFill>
              </a:rPr>
              <a:t>à cause du revêtement du sol.</a:t>
            </a:r>
            <a:endParaRPr lang="fr-FR" sz="1600" b="1" dirty="0">
              <a:solidFill>
                <a:srgbClr val="0070C0"/>
              </a:solidFill>
            </a:endParaRP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592" y="1340768"/>
            <a:ext cx="3273828" cy="4365104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0032" y="1340769"/>
            <a:ext cx="3291830" cy="43651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03209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5"/>
          <p:cNvSpPr txBox="1">
            <a:spLocks noChangeArrowheads="1"/>
          </p:cNvSpPr>
          <p:nvPr/>
        </p:nvSpPr>
        <p:spPr bwMode="auto">
          <a:xfrm>
            <a:off x="827584" y="6237312"/>
            <a:ext cx="7560840" cy="338554"/>
          </a:xfrm>
          <a:prstGeom prst="rect">
            <a:avLst/>
          </a:prstGeom>
          <a:solidFill>
            <a:srgbClr val="FFFF00"/>
          </a:solidFill>
          <a:ln w="9525">
            <a:solidFill>
              <a:srgbClr val="0070C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fr-FR" sz="1600" b="1" dirty="0" smtClean="0">
                <a:solidFill>
                  <a:srgbClr val="0070C0"/>
                </a:solidFill>
              </a:rPr>
              <a:t>La pédale de la poubelle au niveau de la salle de pause était rompu.</a:t>
            </a: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90081" y="1268760"/>
            <a:ext cx="3435846" cy="45811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14929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5"/>
          <p:cNvSpPr txBox="1">
            <a:spLocks noChangeArrowheads="1"/>
          </p:cNvSpPr>
          <p:nvPr/>
        </p:nvSpPr>
        <p:spPr bwMode="auto">
          <a:xfrm>
            <a:off x="683568" y="6021288"/>
            <a:ext cx="7704856" cy="584775"/>
          </a:xfrm>
          <a:prstGeom prst="rect">
            <a:avLst/>
          </a:prstGeom>
          <a:solidFill>
            <a:srgbClr val="FFFF00"/>
          </a:solidFill>
          <a:ln w="9525">
            <a:solidFill>
              <a:srgbClr val="0070C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fr-FR" sz="1600" b="1" dirty="0" smtClean="0">
                <a:solidFill>
                  <a:srgbClr val="0070C0"/>
                </a:solidFill>
              </a:rPr>
              <a:t>Réception: L’espace sous la porte de la réception laisse passer les nuisibles. Assurer une étanchéité adéquate à ce niveau.</a:t>
            </a:r>
            <a:endParaRPr lang="fr-FR" sz="1600" b="1" dirty="0">
              <a:solidFill>
                <a:srgbClr val="0070C0"/>
              </a:solidFill>
            </a:endParaRPr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2507" y="1196752"/>
            <a:ext cx="6101269" cy="45759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309783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5"/>
          <p:cNvSpPr txBox="1">
            <a:spLocks noChangeArrowheads="1"/>
          </p:cNvSpPr>
          <p:nvPr/>
        </p:nvSpPr>
        <p:spPr bwMode="auto">
          <a:xfrm>
            <a:off x="827584" y="6237312"/>
            <a:ext cx="7560840" cy="338554"/>
          </a:xfrm>
          <a:prstGeom prst="rect">
            <a:avLst/>
          </a:prstGeom>
          <a:solidFill>
            <a:srgbClr val="FFFF00"/>
          </a:solidFill>
          <a:ln w="9525">
            <a:solidFill>
              <a:srgbClr val="0070C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fr-FR" sz="1600" b="1" dirty="0" smtClean="0">
                <a:solidFill>
                  <a:srgbClr val="0070C0"/>
                </a:solidFill>
              </a:rPr>
              <a:t>Réception: Absence de local poubelles. La poubelle était endommagée.</a:t>
            </a: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00204" y="1109398"/>
            <a:ext cx="3705876" cy="49411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4277738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theme1.xml><?xml version="1.0" encoding="utf-8"?>
<a:theme xmlns:a="http://schemas.openxmlformats.org/drawingml/2006/main" name="Thème1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40930</TotalTime>
  <Words>146</Words>
  <Application>Microsoft Office PowerPoint</Application>
  <PresentationFormat>Affichage à l'écran (4:3)</PresentationFormat>
  <Paragraphs>12</Paragraphs>
  <Slides>9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9</vt:i4>
      </vt:variant>
    </vt:vector>
  </HeadingPairs>
  <TitlesOfParts>
    <vt:vector size="15" baseType="lpstr">
      <vt:lpstr>Arial</vt:lpstr>
      <vt:lpstr>Calibri</vt:lpstr>
      <vt:lpstr>Century Gothic</vt:lpstr>
      <vt:lpstr>Tempus Sans ITC</vt:lpstr>
      <vt:lpstr>Wingdings</vt:lpstr>
      <vt:lpstr>Thème1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Quali-Consult</dc:creator>
  <cp:keywords>Carrefour</cp:keywords>
  <cp:lastModifiedBy>MH-QLC</cp:lastModifiedBy>
  <cp:revision>708</cp:revision>
  <cp:lastPrinted>2016-02-08T19:41:58Z</cp:lastPrinted>
  <dcterms:created xsi:type="dcterms:W3CDTF">2014-03-07T09:21:22Z</dcterms:created>
  <dcterms:modified xsi:type="dcterms:W3CDTF">2018-05-05T08:15:06Z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1129028</vt:lpwstr>
  </property>
  <property fmtid="{D5CDD505-2E9C-101B-9397-08002B2CF9AE}" pid="3" name="NXPowerLiteSettings">
    <vt:lpwstr>F7000400038000</vt:lpwstr>
  </property>
  <property fmtid="{D5CDD505-2E9C-101B-9397-08002B2CF9AE}" pid="4" name="NXPowerLiteVersion">
    <vt:lpwstr>D6.1.0</vt:lpwstr>
  </property>
</Properties>
</file>