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68" r:id="rId2"/>
    <p:sldId id="474" r:id="rId3"/>
    <p:sldId id="479" r:id="rId4"/>
    <p:sldId id="480" r:id="rId5"/>
    <p:sldId id="477" r:id="rId6"/>
    <p:sldId id="478" r:id="rId7"/>
    <p:sldId id="475" r:id="rId8"/>
    <p:sldId id="476" r:id="rId9"/>
    <p:sldId id="481" r:id="rId10"/>
    <p:sldId id="482" r:id="rId11"/>
    <p:sldId id="483" r:id="rId12"/>
    <p:sldId id="484" r:id="rId13"/>
    <p:sldId id="485" r:id="rId14"/>
    <p:sldId id="486" r:id="rId15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30/10/2018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30/10/2018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BOU SALEM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xdr="http://schemas.openxmlformats.org/drawingml/2006/spreadsheetDrawing" xmlns="" xmlns:a16="http://schemas.microsoft.com/office/drawing/2014/main" xmlns:lc="http://schemas.openxmlformats.org/drawingml/2006/lockedCanvas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6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BOU SALEM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26/10/2018</a:t>
            </a: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Souheil</a:t>
            </a:r>
            <a:r>
              <a:rPr lang="fr-FR" sz="2000" b="1" dirty="0" smtClean="0">
                <a:solidFill>
                  <a:srgbClr val="000000"/>
                </a:solidFill>
              </a:rPr>
              <a:t> DRAOUI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5"/>
          <p:cNvSpPr txBox="1">
            <a:spLocks noChangeArrowheads="1"/>
          </p:cNvSpPr>
          <p:nvPr/>
        </p:nvSpPr>
        <p:spPr bwMode="auto">
          <a:xfrm>
            <a:off x="692188" y="6165304"/>
            <a:ext cx="7704856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Réserve PGC: Le sol était ébréché au niveau de la réserve. Le nettoyage est difficile.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0689" y="1340768"/>
            <a:ext cx="3507854" cy="4677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2892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5"/>
          <p:cNvSpPr txBox="1">
            <a:spLocks noChangeArrowheads="1"/>
          </p:cNvSpPr>
          <p:nvPr/>
        </p:nvSpPr>
        <p:spPr bwMode="auto">
          <a:xfrm>
            <a:off x="692188" y="6165304"/>
            <a:ext cx="7704856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Réception: L'autocontrôle du nettoyage était absent depuis le 07/10/18.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412776"/>
            <a:ext cx="5940152" cy="4455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9549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5"/>
          <p:cNvSpPr txBox="1">
            <a:spLocks noChangeArrowheads="1"/>
          </p:cNvSpPr>
          <p:nvPr/>
        </p:nvSpPr>
        <p:spPr bwMode="auto">
          <a:xfrm>
            <a:off x="692188" y="6165304"/>
            <a:ext cx="7704856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Vestiaires </a:t>
            </a:r>
            <a:r>
              <a:rPr lang="fr-FR" sz="1600" b="1" dirty="0">
                <a:solidFill>
                  <a:srgbClr val="0070C0"/>
                </a:solidFill>
              </a:rPr>
              <a:t>et sanitaires: Les distributeur savon au niveau des sanitaires hommes </a:t>
            </a:r>
            <a:r>
              <a:rPr lang="fr-FR" sz="1600" b="1" dirty="0" smtClean="0">
                <a:solidFill>
                  <a:srgbClr val="0070C0"/>
                </a:solidFill>
              </a:rPr>
              <a:t>&amp; </a:t>
            </a:r>
            <a:r>
              <a:rPr lang="fr-FR" sz="1600" b="1" dirty="0">
                <a:solidFill>
                  <a:srgbClr val="0070C0"/>
                </a:solidFill>
              </a:rPr>
              <a:t>femmes et dans la salle de pause étaient endommagés.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340768"/>
            <a:ext cx="3435846" cy="4581128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704" y="1340768"/>
            <a:ext cx="3435846" cy="4581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7145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5"/>
          <p:cNvSpPr txBox="1">
            <a:spLocks noChangeArrowheads="1"/>
          </p:cNvSpPr>
          <p:nvPr/>
        </p:nvSpPr>
        <p:spPr bwMode="auto">
          <a:xfrm>
            <a:off x="692188" y="6165304"/>
            <a:ext cx="7704856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Vestiaires femmes: </a:t>
            </a:r>
            <a:r>
              <a:rPr lang="fr-FR" sz="1600" b="1" dirty="0">
                <a:solidFill>
                  <a:srgbClr val="0070C0"/>
                </a:solidFill>
              </a:rPr>
              <a:t>Présence de nourriture au niveau des </a:t>
            </a:r>
            <a:r>
              <a:rPr lang="fr-FR" sz="1600" b="1" dirty="0" smtClean="0">
                <a:solidFill>
                  <a:srgbClr val="0070C0"/>
                </a:solidFill>
              </a:rPr>
              <a:t>casiers </a:t>
            </a:r>
            <a:r>
              <a:rPr lang="fr-FR" sz="1600" b="1" dirty="0">
                <a:solidFill>
                  <a:srgbClr val="0070C0"/>
                </a:solidFill>
              </a:rPr>
              <a:t>des femmes.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1678" y="1052736"/>
            <a:ext cx="3705876" cy="4941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4629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5"/>
          <p:cNvSpPr txBox="1">
            <a:spLocks noChangeArrowheads="1"/>
          </p:cNvSpPr>
          <p:nvPr/>
        </p:nvSpPr>
        <p:spPr bwMode="auto">
          <a:xfrm>
            <a:off x="1812622" y="6165304"/>
            <a:ext cx="5463988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Salle de pause: La pédale de la poubelle était rompue.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2677" y="1052736"/>
            <a:ext cx="3723878" cy="4965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9097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683568" y="6093296"/>
            <a:ext cx="7715702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CF(+) FLEG: Présence d'une caisse de chips pamplemousse 30G dont la DLC était dépassée depuis le </a:t>
            </a:r>
            <a:r>
              <a:rPr lang="fr-FR" sz="1600" b="1" dirty="0" smtClean="0">
                <a:solidFill>
                  <a:srgbClr val="0070C0"/>
                </a:solidFill>
              </a:rPr>
              <a:t>25/10/18.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1340768"/>
            <a:ext cx="3273828" cy="436510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340768"/>
            <a:ext cx="3273828" cy="4365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3568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5"/>
          <p:cNvSpPr txBox="1">
            <a:spLocks noChangeArrowheads="1"/>
          </p:cNvSpPr>
          <p:nvPr/>
        </p:nvSpPr>
        <p:spPr bwMode="auto">
          <a:xfrm>
            <a:off x="4067944" y="5013176"/>
            <a:ext cx="4464497" cy="1569660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FLEG: </a:t>
            </a:r>
            <a:r>
              <a:rPr lang="fr-FR" sz="1600" b="1" dirty="0" smtClean="0">
                <a:solidFill>
                  <a:srgbClr val="0070C0"/>
                </a:solidFill>
              </a:rPr>
              <a:t>Absence </a:t>
            </a:r>
            <a:r>
              <a:rPr lang="fr-FR" sz="1600" b="1" dirty="0">
                <a:solidFill>
                  <a:srgbClr val="0070C0"/>
                </a:solidFill>
              </a:rPr>
              <a:t>de suivi et de l'enregistrement des températures à cœur et du relevé mensuel.</a:t>
            </a:r>
          </a:p>
          <a:p>
            <a:r>
              <a:rPr lang="fr-FR" sz="1600" b="1" dirty="0">
                <a:solidFill>
                  <a:srgbClr val="0070C0"/>
                </a:solidFill>
              </a:rPr>
              <a:t>Absence du suivi et de l'enregistrement des températures de la chaine du froid pour le mois de septembre</a:t>
            </a:r>
            <a:r>
              <a:rPr lang="fr-FR" sz="1600" b="1" dirty="0" smtClean="0">
                <a:solidFill>
                  <a:srgbClr val="0070C0"/>
                </a:solidFill>
              </a:rPr>
              <a:t>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058054" y="767238"/>
            <a:ext cx="3348373" cy="4464497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490489" y="3432934"/>
            <a:ext cx="2942947" cy="3923929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28058" y="164638"/>
            <a:ext cx="3168352" cy="4224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7677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>
            <a:spLocks noChangeArrowheads="1"/>
          </p:cNvSpPr>
          <p:nvPr/>
        </p:nvSpPr>
        <p:spPr bwMode="auto">
          <a:xfrm>
            <a:off x="1331640" y="6381328"/>
            <a:ext cx="6552728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FLEG: Absence de l'autocontrôle du nettoyage depuis le </a:t>
            </a:r>
            <a:r>
              <a:rPr lang="fr-FR" sz="1600" b="1" dirty="0" smtClean="0">
                <a:solidFill>
                  <a:srgbClr val="0070C0"/>
                </a:solidFill>
              </a:rPr>
              <a:t>07/10/18.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036254" y="236562"/>
            <a:ext cx="5143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0751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5"/>
          <p:cNvSpPr txBox="1">
            <a:spLocks noChangeArrowheads="1"/>
          </p:cNvSpPr>
          <p:nvPr/>
        </p:nvSpPr>
        <p:spPr bwMode="auto">
          <a:xfrm>
            <a:off x="4487483" y="4509120"/>
            <a:ext cx="3852428" cy="1569660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PLS: Absence du suivi et de l'enregistrement des températures pour le mois de septembre.</a:t>
            </a:r>
          </a:p>
          <a:p>
            <a:r>
              <a:rPr lang="fr-FR" sz="1600" b="1" dirty="0">
                <a:solidFill>
                  <a:srgbClr val="0070C0"/>
                </a:solidFill>
              </a:rPr>
              <a:t>Absence de l'enregistrement des températures à cœur pour tous les mois.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5286" y="1196752"/>
            <a:ext cx="3803915" cy="2852936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683568" y="1196752"/>
            <a:ext cx="3803915" cy="2852936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6" y="4077071"/>
            <a:ext cx="3672409" cy="2754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0320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5"/>
          <p:cNvSpPr txBox="1">
            <a:spLocks noChangeArrowheads="1"/>
          </p:cNvSpPr>
          <p:nvPr/>
        </p:nvSpPr>
        <p:spPr bwMode="auto">
          <a:xfrm>
            <a:off x="1763688" y="5805264"/>
            <a:ext cx="5688632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PLS</a:t>
            </a:r>
            <a:r>
              <a:rPr lang="fr-FR" sz="1600" b="1" dirty="0">
                <a:solidFill>
                  <a:srgbClr val="0070C0"/>
                </a:solidFill>
              </a:rPr>
              <a:t>: Présence de givre au niveau du meuble des </a:t>
            </a:r>
            <a:r>
              <a:rPr lang="fr-FR" sz="1600" b="1" dirty="0" smtClean="0">
                <a:solidFill>
                  <a:srgbClr val="0070C0"/>
                </a:solidFill>
              </a:rPr>
              <a:t>glaces.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7968" y="1556792"/>
            <a:ext cx="5220072" cy="3915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1492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683568" y="6021288"/>
            <a:ext cx="7704856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Réception: Le sol était ébréché. Les opération de nettoyage sont difficiles à ce niveau.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1410563"/>
            <a:ext cx="2787774" cy="371703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1410563"/>
            <a:ext cx="2787774" cy="371703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410563"/>
            <a:ext cx="2787774" cy="3717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3097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972866" y="51470"/>
            <a:ext cx="5143500" cy="6858000"/>
          </a:xfrm>
          <a:prstGeom prst="rect">
            <a:avLst/>
          </a:prstGeom>
        </p:spPr>
      </p:pic>
      <p:sp>
        <p:nvSpPr>
          <p:cNvPr id="5" name="ZoneTexte 5"/>
          <p:cNvSpPr txBox="1">
            <a:spLocks noChangeArrowheads="1"/>
          </p:cNvSpPr>
          <p:nvPr/>
        </p:nvSpPr>
        <p:spPr bwMode="auto">
          <a:xfrm>
            <a:off x="692188" y="6165304"/>
            <a:ext cx="7704856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Réception: Absence des feuilles d'enregistrement à la réception depuis le 15/10/18.</a:t>
            </a:r>
          </a:p>
        </p:txBody>
      </p:sp>
    </p:spTree>
    <p:extLst>
      <p:ext uri="{BB962C8B-B14F-4D97-AF65-F5344CB8AC3E}">
        <p14:creationId xmlns:p14="http://schemas.microsoft.com/office/powerpoint/2010/main" val="794277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412776"/>
            <a:ext cx="5940152" cy="4455114"/>
          </a:xfrm>
          <a:prstGeom prst="rect">
            <a:avLst/>
          </a:prstGeom>
        </p:spPr>
      </p:pic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692188" y="6165304"/>
            <a:ext cx="7704856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Réception: Absence du suivi et de l'enregistrement des autocontrôles du nettoyage depuis le 15/10/18.</a:t>
            </a:r>
          </a:p>
        </p:txBody>
      </p:sp>
    </p:spTree>
    <p:extLst>
      <p:ext uri="{BB962C8B-B14F-4D97-AF65-F5344CB8AC3E}">
        <p14:creationId xmlns:p14="http://schemas.microsoft.com/office/powerpoint/2010/main" val="4159993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40954</TotalTime>
  <Words>241</Words>
  <Application>Microsoft Office PowerPoint</Application>
  <PresentationFormat>Affichage à l'écran (4:3)</PresentationFormat>
  <Paragraphs>19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Mejed Heni</cp:lastModifiedBy>
  <cp:revision>712</cp:revision>
  <cp:lastPrinted>2016-02-08T19:41:58Z</cp:lastPrinted>
  <dcterms:created xsi:type="dcterms:W3CDTF">2014-03-07T09:21:22Z</dcterms:created>
  <dcterms:modified xsi:type="dcterms:W3CDTF">2018-10-30T07:37:52Z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1129028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