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8" r:id="rId2"/>
    <p:sldId id="473" r:id="rId3"/>
    <p:sldId id="474" r:id="rId4"/>
    <p:sldId id="475" r:id="rId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>
        <p:scale>
          <a:sx n="73" d="100"/>
          <a:sy n="73" d="100"/>
        </p:scale>
        <p:origin x="-70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10/12/2017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10/12/2017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smtClean="0"/>
              <a:t>BOU SALEM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smtClean="0">
                <a:solidFill>
                  <a:srgbClr val="FFC000"/>
                </a:solidFill>
              </a:rPr>
              <a:t>BOU SALEM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08/12/2017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539552" y="3356992"/>
            <a:ext cx="4032448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>
                <a:solidFill>
                  <a:srgbClr val="0070C0"/>
                </a:solidFill>
              </a:rPr>
              <a:t>FLEG: manque d'indication de la température de conservation sur les étiquettes du fournisseur SOLE MIO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41" y="1240378"/>
            <a:ext cx="4125743" cy="55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8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528706" y="6021288"/>
            <a:ext cx="7848872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PLS: dépôt de givre au niveau du meuble surgelés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6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528706" y="6021288"/>
            <a:ext cx="7848872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smtClean="0">
                <a:solidFill>
                  <a:srgbClr val="0070C0"/>
                </a:solidFill>
              </a:rPr>
              <a:t>présence </a:t>
            </a:r>
            <a:r>
              <a:rPr lang="fr-FR" sz="1600" b="1" dirty="0" smtClean="0">
                <a:solidFill>
                  <a:srgbClr val="0070C0"/>
                </a:solidFill>
              </a:rPr>
              <a:t>d’un espace sous la porte de la réception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97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40902</TotalTime>
  <Words>46</Words>
  <Application>Microsoft Office PowerPoint</Application>
  <PresentationFormat>Affichage à l'écran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Thème1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702</cp:revision>
  <cp:lastPrinted>2016-02-08T19:41:58Z</cp:lastPrinted>
  <dcterms:created xsi:type="dcterms:W3CDTF">2014-03-07T09:21:22Z</dcterms:created>
  <dcterms:modified xsi:type="dcterms:W3CDTF">2017-12-10T20:25:06Z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