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54" r:id="rId3"/>
    <p:sldId id="455" r:id="rId4"/>
    <p:sldId id="456" r:id="rId5"/>
    <p:sldId id="457" r:id="rId6"/>
    <p:sldId id="458" r:id="rId7"/>
    <p:sldId id="459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17/03/2020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Borj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Louzir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Borj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  <a:r>
              <a:rPr lang="fr-FR" sz="3600" b="1" dirty="0" err="1" smtClean="0">
                <a:solidFill>
                  <a:srgbClr val="FFC000"/>
                </a:solidFill>
              </a:rPr>
              <a:t>Louzir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16</a:t>
            </a:r>
            <a:r>
              <a:rPr lang="fr-FR" sz="2000" b="1" dirty="0" smtClean="0">
                <a:solidFill>
                  <a:srgbClr val="000000"/>
                </a:solidFill>
              </a:rPr>
              <a:t> mars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5949280"/>
            <a:ext cx="676875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L’étiquetage fournisseur de certains boudins de charcuterie "el </a:t>
            </a:r>
            <a:r>
              <a:rPr lang="fr-FR" b="1" dirty="0" err="1">
                <a:solidFill>
                  <a:srgbClr val="0070C0"/>
                </a:solidFill>
              </a:rPr>
              <a:t>mazraa</a:t>
            </a:r>
            <a:r>
              <a:rPr lang="fr-FR" b="1" dirty="0">
                <a:solidFill>
                  <a:srgbClr val="0070C0"/>
                </a:solidFill>
              </a:rPr>
              <a:t>" </a:t>
            </a:r>
            <a:r>
              <a:rPr lang="fr-FR" b="1" dirty="0" smtClean="0">
                <a:solidFill>
                  <a:srgbClr val="0070C0"/>
                </a:solidFill>
              </a:rPr>
              <a:t>était illisible.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77" y="1052736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14235" y="6093296"/>
            <a:ext cx="61403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L’afficheur de l’armoire froide d’exposition des pet </a:t>
            </a:r>
            <a:r>
              <a:rPr lang="fr-FR" b="1" dirty="0" err="1" smtClean="0">
                <a:solidFill>
                  <a:srgbClr val="0070C0"/>
                </a:solidFill>
              </a:rPr>
              <a:t>food</a:t>
            </a:r>
            <a:r>
              <a:rPr lang="fr-FR" b="1" dirty="0" smtClean="0">
                <a:solidFill>
                  <a:srgbClr val="0070C0"/>
                </a:solidFill>
              </a:rPr>
              <a:t> était démonté.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62" y="1196752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45826" y="6021288"/>
            <a:ext cx="72877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</a:t>
            </a:r>
            <a:r>
              <a:rPr lang="fr-FR" b="1" dirty="0" smtClean="0">
                <a:solidFill>
                  <a:srgbClr val="0070C0"/>
                </a:solidFill>
              </a:rPr>
              <a:t>des congélateurs horizontaux </a:t>
            </a:r>
            <a:r>
              <a:rPr lang="fr-FR" b="1" dirty="0" smtClean="0">
                <a:solidFill>
                  <a:srgbClr val="0070C0"/>
                </a:solidFill>
              </a:rPr>
              <a:t>d’exposition des </a:t>
            </a:r>
            <a:r>
              <a:rPr lang="fr-FR" b="1" dirty="0" smtClean="0">
                <a:solidFill>
                  <a:srgbClr val="0070C0"/>
                </a:solidFill>
              </a:rPr>
              <a:t>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44" y="980728"/>
            <a:ext cx="3698758" cy="49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47664" y="5013176"/>
            <a:ext cx="604867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Présence de 5 bouteilles de boissons gazeuses "</a:t>
            </a:r>
            <a:r>
              <a:rPr lang="fr-FR" b="1" dirty="0" err="1">
                <a:solidFill>
                  <a:srgbClr val="0070C0"/>
                </a:solidFill>
              </a:rPr>
              <a:t>orangina</a:t>
            </a:r>
            <a:r>
              <a:rPr lang="fr-FR" b="1" dirty="0">
                <a:solidFill>
                  <a:srgbClr val="0070C0"/>
                </a:solidFill>
              </a:rPr>
              <a:t>" retrait DLC 19 et 20 mars 2020. Nous rappelons que la date de retrait pour les produits du rayon PGC est de DLC-7.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41804" r="25801" b="21446"/>
          <a:stretch/>
        </p:blipFill>
        <p:spPr>
          <a:xfrm>
            <a:off x="3370496" y="764705"/>
            <a:ext cx="3361744" cy="3096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6" y="1268760"/>
            <a:ext cx="2139702" cy="28529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37400" r="33201" b="27950"/>
          <a:stretch/>
        </p:blipFill>
        <p:spPr>
          <a:xfrm>
            <a:off x="107504" y="764705"/>
            <a:ext cx="319017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31640" y="6170710"/>
            <a:ext cx="65527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d'une tablette de chocolat "Saïd" périmée depuis le 26/12/19.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27371" r="31064" b="35812"/>
          <a:stretch/>
        </p:blipFill>
        <p:spPr>
          <a:xfrm>
            <a:off x="4544305" y="1556792"/>
            <a:ext cx="4204159" cy="3312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8997"/>
            <a:ext cx="3813888" cy="508518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436096" y="2852936"/>
            <a:ext cx="1656184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12742" y="5733256"/>
            <a:ext cx="67744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</a:t>
            </a:r>
            <a:r>
              <a:rPr lang="fr-FR" b="1" dirty="0">
                <a:solidFill>
                  <a:srgbClr val="0070C0"/>
                </a:solidFill>
              </a:rPr>
              <a:t>Absence du couvercle de la lampe d'éclairage sous le préau de la zone de réception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49" y="1412776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46344</TotalTime>
  <Words>126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716</cp:revision>
  <cp:lastPrinted>2016-02-08T19:41:58Z</cp:lastPrinted>
  <dcterms:created xsi:type="dcterms:W3CDTF">2014-03-07T09:21:22Z</dcterms:created>
  <dcterms:modified xsi:type="dcterms:W3CDTF">2020-03-17T09:18:20Z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