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454" r:id="rId3"/>
    <p:sldId id="455" r:id="rId4"/>
    <p:sldId id="456" r:id="rId5"/>
    <p:sldId id="457" r:id="rId6"/>
    <p:sldId id="458" r:id="rId7"/>
    <p:sldId id="459" r:id="rId8"/>
    <p:sldId id="460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05/10/2019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05/10/2019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Borj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Louzir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Borj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  <a:r>
              <a:rPr lang="fr-FR" sz="3600" b="1" dirty="0" err="1" smtClean="0">
                <a:solidFill>
                  <a:srgbClr val="FFC000"/>
                </a:solidFill>
              </a:rPr>
              <a:t>Louzir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02 octobre </a:t>
            </a:r>
            <a:r>
              <a:rPr lang="fr-FR" sz="2000" b="1" dirty="0" smtClean="0">
                <a:solidFill>
                  <a:srgbClr val="000000"/>
                </a:solidFill>
              </a:rPr>
              <a:t>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259632" y="5949280"/>
            <a:ext cx="676875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de certains mini salami "el </a:t>
            </a:r>
            <a:r>
              <a:rPr lang="fr-FR" b="1" dirty="0" err="1">
                <a:solidFill>
                  <a:srgbClr val="0070C0"/>
                </a:solidFill>
              </a:rPr>
              <a:t>mazraa</a:t>
            </a:r>
            <a:r>
              <a:rPr lang="fr-FR" b="1" dirty="0">
                <a:solidFill>
                  <a:srgbClr val="0070C0"/>
                </a:solidFill>
              </a:rPr>
              <a:t>" dont l'étiquetage fournisseur était illisibles.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9534" y="1412776"/>
            <a:ext cx="3240360" cy="432048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12776"/>
            <a:ext cx="3240360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91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614235" y="6093296"/>
            <a:ext cx="6140313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de deux pots de glaces endommagés.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392" y="1418616"/>
            <a:ext cx="3343991" cy="445865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18617"/>
            <a:ext cx="3327834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27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45826" y="6021288"/>
            <a:ext cx="728779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PLS: Présence de givre au niveau du congélateur horizontal d’exposition des glaces.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124744"/>
            <a:ext cx="3579862" cy="477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96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1403648" y="6165304"/>
            <a:ext cx="604867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La peinture de certaines étagères était écaillée.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2049" y="1120770"/>
            <a:ext cx="3651870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88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1403648" y="5517232"/>
            <a:ext cx="6552728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La température mesurée au niveau du congélateur horizontal surgelés n'était pas satisfaisante.</a:t>
            </a:r>
          </a:p>
          <a:p>
            <a:r>
              <a:rPr lang="fr-FR" b="1" dirty="0">
                <a:solidFill>
                  <a:srgbClr val="0070C0"/>
                </a:solidFill>
              </a:rPr>
              <a:t>T affichée: -17°C</a:t>
            </a:r>
          </a:p>
          <a:p>
            <a:r>
              <a:rPr lang="fr-FR" b="1" dirty="0">
                <a:solidFill>
                  <a:srgbClr val="0070C0"/>
                </a:solidFill>
              </a:rPr>
              <a:t>T mesurée: -12,3°C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412776"/>
            <a:ext cx="3003798" cy="400506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12776"/>
            <a:ext cx="3003798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5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395536" y="6192197"/>
            <a:ext cx="820891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Absence de feuilles de contrôle à la réception depuis le 25/09/2019.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92386" y="243935"/>
            <a:ext cx="4828575" cy="643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60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1619672" y="5805264"/>
            <a:ext cx="561662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Les pédale des poubelles de la réception et des vestiaires étaient rompues.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556792"/>
            <a:ext cx="2895786" cy="386104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556792"/>
            <a:ext cx="2895786" cy="386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27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46330</TotalTime>
  <Words>116</Words>
  <Application>Microsoft Office PowerPoint</Application>
  <PresentationFormat>Affichage à l'écran (4:3)</PresentationFormat>
  <Paragraphs>13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Utilisateur Windows</cp:lastModifiedBy>
  <cp:revision>714</cp:revision>
  <cp:lastPrinted>2016-02-08T19:41:58Z</cp:lastPrinted>
  <dcterms:created xsi:type="dcterms:W3CDTF">2014-03-07T09:21:22Z</dcterms:created>
  <dcterms:modified xsi:type="dcterms:W3CDTF">2019-10-05T09:30:52Z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