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454" r:id="rId3"/>
    <p:sldId id="455" r:id="rId4"/>
    <p:sldId id="456" r:id="rId5"/>
    <p:sldId id="457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Borj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Louzir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Borj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  <a:r>
              <a:rPr lang="fr-FR" sz="3600" b="1" dirty="0" err="1" smtClean="0">
                <a:solidFill>
                  <a:srgbClr val="FFC000"/>
                </a:solidFill>
              </a:rPr>
              <a:t>Louzir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09 Avril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Raja </a:t>
            </a:r>
            <a:r>
              <a:rPr lang="fr-FR" sz="2000" b="1" dirty="0" err="1" smtClean="0">
                <a:solidFill>
                  <a:srgbClr val="000000"/>
                </a:solidFill>
              </a:rPr>
              <a:t>Bouhalfaya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95536" y="6093296"/>
            <a:ext cx="849694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Réserve PGC: </a:t>
            </a:r>
            <a:r>
              <a:rPr lang="fr-FR" b="1" dirty="0" smtClean="0">
                <a:solidFill>
                  <a:srgbClr val="0070C0"/>
                </a:solidFill>
              </a:rPr>
              <a:t>Les étagères de stockage n’étaient pas dans un état de propreté satisfaisant, de plus de leur état d’usure avancé.</a:t>
            </a:r>
            <a:endParaRPr lang="fr-FR" b="1" u="sng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225205"/>
            <a:ext cx="3381840" cy="450912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129858"/>
            <a:ext cx="3435846" cy="4581128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4499992" y="1844824"/>
            <a:ext cx="3384376" cy="2232248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797043" y="2039605"/>
            <a:ext cx="3528392" cy="288032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191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5877272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PLS</a:t>
            </a:r>
            <a:r>
              <a:rPr lang="fr-FR" b="1" dirty="0" smtClean="0">
                <a:solidFill>
                  <a:srgbClr val="0070C0"/>
                </a:solidFill>
              </a:rPr>
              <a:t>: L’impression des mentions DF, DLC et numéro de lot, étaient illisibles sur certains boudins de charcuterie CHAHIA.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52736"/>
            <a:ext cx="3381840" cy="450912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52"/>
          <a:stretch/>
        </p:blipFill>
        <p:spPr>
          <a:xfrm>
            <a:off x="3707904" y="1469877"/>
            <a:ext cx="5256584" cy="4089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27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019034" y="4422011"/>
            <a:ext cx="3240360" cy="203132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Meuble des surgelés PLS: 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Des pots de crèmes glacées </a:t>
            </a:r>
            <a:r>
              <a:rPr lang="fr-FR" b="1" dirty="0" smtClean="0">
                <a:solidFill>
                  <a:srgbClr val="0070C0"/>
                </a:solidFill>
              </a:rPr>
              <a:t>une modification de leur aspect qui n’était pas uniforme. </a:t>
            </a:r>
            <a:r>
              <a:rPr lang="fr-FR" b="1" dirty="0" smtClean="0">
                <a:solidFill>
                  <a:srgbClr val="0070C0"/>
                </a:solidFill>
              </a:rPr>
              <a:t>Or</a:t>
            </a:r>
            <a:r>
              <a:rPr lang="fr-FR" b="1" dirty="0" smtClean="0">
                <a:solidFill>
                  <a:srgbClr val="0070C0"/>
                </a:solidFill>
              </a:rPr>
              <a:t>, la température affichée du meuble était de -25,7°C.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23" b="32724"/>
          <a:stretch/>
        </p:blipFill>
        <p:spPr>
          <a:xfrm>
            <a:off x="5004048" y="1536747"/>
            <a:ext cx="3203848" cy="201622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908720"/>
            <a:ext cx="4318265" cy="5757687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665011" y="2481794"/>
            <a:ext cx="3491281" cy="1388197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665011" y="4797152"/>
            <a:ext cx="3904772" cy="1656184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696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395536" y="5783829"/>
            <a:ext cx="820891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DEIV au niveau des vestiaires des hommes et du côté de l’exposition du lait, n’étaient pas correctement fixés.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Des morceaux des appâts étaient retrouvés hors porte-appâts.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32" r="10619"/>
          <a:stretch/>
        </p:blipFill>
        <p:spPr>
          <a:xfrm>
            <a:off x="218662" y="1031369"/>
            <a:ext cx="4137314" cy="4552818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63" b="6627"/>
          <a:stretch/>
        </p:blipFill>
        <p:spPr>
          <a:xfrm>
            <a:off x="4499992" y="912729"/>
            <a:ext cx="3600400" cy="4790097"/>
          </a:xfrm>
          <a:prstGeom prst="rect">
            <a:avLst/>
          </a:prstGeom>
        </p:spPr>
      </p:pic>
      <p:sp>
        <p:nvSpPr>
          <p:cNvPr id="16" name="Ellipse 15"/>
          <p:cNvSpPr/>
          <p:nvPr/>
        </p:nvSpPr>
        <p:spPr>
          <a:xfrm>
            <a:off x="827584" y="1711435"/>
            <a:ext cx="2304256" cy="3853993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4860032" y="2348880"/>
            <a:ext cx="2016224" cy="288032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088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46320</TotalTime>
  <Words>121</Words>
  <Application>Microsoft Office PowerPoint</Application>
  <PresentationFormat>Affichage à l'écran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QLC</cp:lastModifiedBy>
  <cp:revision>712</cp:revision>
  <cp:lastPrinted>2016-02-08T19:41:58Z</cp:lastPrinted>
  <dcterms:created xsi:type="dcterms:W3CDTF">2014-03-07T09:21:22Z</dcterms:created>
  <dcterms:modified xsi:type="dcterms:W3CDTF">2019-04-19T08:59:31Z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