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8" r:id="rId2"/>
    <p:sldId id="454" r:id="rId3"/>
    <p:sldId id="455" r:id="rId4"/>
    <p:sldId id="456" r:id="rId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Borj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Louzir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Borj</a:t>
            </a:r>
            <a:r>
              <a:rPr lang="fr-FR" sz="3600" b="1" dirty="0" smtClean="0">
                <a:solidFill>
                  <a:srgbClr val="FFC000"/>
                </a:solidFill>
              </a:rPr>
              <a:t> </a:t>
            </a:r>
            <a:r>
              <a:rPr lang="fr-FR" sz="3600" b="1" dirty="0" err="1" smtClean="0">
                <a:solidFill>
                  <a:srgbClr val="FFC000"/>
                </a:solidFill>
              </a:rPr>
              <a:t>Louzir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10 Avril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6093296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les fixateurs des pics prix étaient fortement souillés, un nettoyage à fond est indispensable.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2" y="1556792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assurer un nettoyage régulier des étagères des pâtes (riz, semoule et autres).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25" y="1412776"/>
            <a:ext cx="585665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65304"/>
            <a:ext cx="79928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l’évaporateur du réfrigérateur des produits pour alimentation animale était souillé.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73" y="1556792"/>
            <a:ext cx="595266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40876</TotalTime>
  <Words>61</Words>
  <Application>Microsoft Office PowerPoint</Application>
  <PresentationFormat>Affichage à l'écran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dhia.mechlaoui@outlook.fr</cp:lastModifiedBy>
  <cp:revision>699</cp:revision>
  <cp:lastPrinted>2016-02-08T19:41:58Z</cp:lastPrinted>
  <dcterms:created xsi:type="dcterms:W3CDTF">2014-03-07T09:21:22Z</dcterms:created>
  <dcterms:modified xsi:type="dcterms:W3CDTF">2018-04-16T15:57:42Z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