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454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Borj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Louzir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Borj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  <a:r>
              <a:rPr lang="fr-FR" sz="3600" b="1" dirty="0" err="1" smtClean="0">
                <a:solidFill>
                  <a:srgbClr val="FFC000"/>
                </a:solidFill>
              </a:rPr>
              <a:t>Louzir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02 octobre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381840" cy="45091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381840" cy="45091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5877272"/>
            <a:ext cx="76322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Présence de givre au niveau des congélateurs </a:t>
            </a:r>
            <a:r>
              <a:rPr lang="fr-FR" b="1" dirty="0" smtClean="0">
                <a:solidFill>
                  <a:srgbClr val="0070C0"/>
                </a:solidFill>
              </a:rPr>
              <a:t>froids négatifs </a:t>
            </a:r>
            <a:r>
              <a:rPr lang="fr-FR" b="1" dirty="0" smtClean="0">
                <a:solidFill>
                  <a:srgbClr val="0070C0"/>
                </a:solidFill>
              </a:rPr>
              <a:t>des produits surgelés.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Présence d'un yaourt "</a:t>
            </a:r>
            <a:r>
              <a:rPr lang="fr-FR" b="1" dirty="0" smtClean="0">
                <a:solidFill>
                  <a:srgbClr val="0070C0"/>
                </a:solidFill>
              </a:rPr>
              <a:t>Flan" </a:t>
            </a:r>
            <a:r>
              <a:rPr lang="fr-FR" b="1" dirty="0">
                <a:solidFill>
                  <a:srgbClr val="0070C0"/>
                </a:solidFill>
              </a:rPr>
              <a:t>dont la DLC était le 03/10/18. La date de retrait est de j-1 pour le rayon PLS</a:t>
            </a:r>
            <a:r>
              <a:rPr lang="fr-FR" b="1" dirty="0" smtClean="0">
                <a:solidFill>
                  <a:srgbClr val="0070C0"/>
                </a:solidFill>
              </a:rPr>
              <a:t>. Renforcer le contrôle des DLC.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764704"/>
            <a:ext cx="3816424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Présence d'un carton de fromage carrée "LANDOR" contenant 12 sachets dont la DLC était dépassée depuis le </a:t>
            </a:r>
            <a:r>
              <a:rPr lang="fr-FR" b="1" dirty="0" smtClean="0">
                <a:solidFill>
                  <a:srgbClr val="0070C0"/>
                </a:solidFill>
              </a:rPr>
              <a:t>08/09/18.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47" y="1124744"/>
            <a:ext cx="3551591" cy="47354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3"/>
            <a:ext cx="3551591" cy="473545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076056" y="4581128"/>
            <a:ext cx="2880320" cy="50405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2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6150" y="4941168"/>
            <a:ext cx="76322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Présence de 2 mini salami "Mini </a:t>
            </a:r>
            <a:r>
              <a:rPr lang="fr-FR" b="1" dirty="0" err="1">
                <a:solidFill>
                  <a:srgbClr val="0070C0"/>
                </a:solidFill>
              </a:rPr>
              <a:t>Regaline</a:t>
            </a:r>
            <a:r>
              <a:rPr lang="fr-FR" b="1" dirty="0">
                <a:solidFill>
                  <a:srgbClr val="0070C0"/>
                </a:solidFill>
              </a:rPr>
              <a:t>" dont les DF, DLC,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 étaient </a:t>
            </a:r>
            <a:r>
              <a:rPr lang="fr-FR" b="1" dirty="0" smtClean="0">
                <a:solidFill>
                  <a:srgbClr val="0070C0"/>
                </a:solidFill>
              </a:rPr>
              <a:t>illisibles.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92" y="1340768"/>
            <a:ext cx="2409732" cy="32129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12" y="1340768"/>
            <a:ext cx="2409732" cy="32129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2" y="1340768"/>
            <a:ext cx="240973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1" y="3455975"/>
            <a:ext cx="3456388" cy="25922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9637" y="3023927"/>
            <a:ext cx="2592290" cy="34563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5"/>
            <a:ext cx="3456385" cy="25922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9636" y="260648"/>
            <a:ext cx="2592288" cy="34563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7587" y="6095037"/>
            <a:ext cx="76322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Le suivi et l'enregistrement des températures à cœur n'étaient pas réalisé pour certaines </a:t>
            </a:r>
            <a:r>
              <a:rPr lang="fr-FR" b="1" dirty="0" smtClean="0">
                <a:solidFill>
                  <a:srgbClr val="0070C0"/>
                </a:solidFill>
              </a:rPr>
              <a:t>dates.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347864" y="2492896"/>
            <a:ext cx="216024" cy="14401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516215" y="2132856"/>
            <a:ext cx="216024" cy="14401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216749" y="2078469"/>
            <a:ext cx="216024" cy="14401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324761" y="2492896"/>
            <a:ext cx="216024" cy="14401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555770" y="4589736"/>
            <a:ext cx="216024" cy="14401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195736" y="4607969"/>
            <a:ext cx="216024" cy="14401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273382" y="4620635"/>
            <a:ext cx="216024" cy="14401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324761" y="4221088"/>
            <a:ext cx="216024" cy="14401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856711" y="2078469"/>
            <a:ext cx="216024" cy="14401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8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3579862" cy="477314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89610" y="5949280"/>
            <a:ext cx="76322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</a:t>
            </a:r>
            <a:r>
              <a:rPr lang="fr-FR" b="1" dirty="0">
                <a:solidFill>
                  <a:srgbClr val="0070C0"/>
                </a:solidFill>
              </a:rPr>
              <a:t>: Présence de deux bouteilles d'huile (Cristal) dépourvues de la DF, DLC,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. Le suivi de la DLC ne peut pas être </a:t>
            </a:r>
            <a:r>
              <a:rPr lang="fr-FR" b="1" dirty="0" smtClean="0">
                <a:solidFill>
                  <a:srgbClr val="0070C0"/>
                </a:solidFill>
              </a:rPr>
              <a:t>réalisé.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36712"/>
            <a:ext cx="3888432" cy="51845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9592" y="6193709"/>
            <a:ext cx="76322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</a:t>
            </a:r>
            <a:r>
              <a:rPr lang="fr-FR" b="1" dirty="0">
                <a:solidFill>
                  <a:srgbClr val="0070C0"/>
                </a:solidFill>
              </a:rPr>
              <a:t>: Assurer la séparation entre les produits alimentaires et les produits de </a:t>
            </a:r>
            <a:r>
              <a:rPr lang="fr-FR" b="1" dirty="0" smtClean="0">
                <a:solidFill>
                  <a:srgbClr val="0070C0"/>
                </a:solidFill>
              </a:rPr>
              <a:t>nettoyage.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3"/>
            <a:ext cx="3291830" cy="43891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3291830" cy="43891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5877272"/>
            <a:ext cx="763227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Présence de produits de nettoyage « OMO » et du semoule renversés sur les étagères. Renforcer le nettoyage au niveau de la réserve.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5877272"/>
            <a:ext cx="76322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Présence d'une glace "</a:t>
            </a:r>
            <a:r>
              <a:rPr lang="fr-FR" b="1" dirty="0" smtClean="0">
                <a:solidFill>
                  <a:srgbClr val="0070C0"/>
                </a:solidFill>
              </a:rPr>
              <a:t>PANAME" </a:t>
            </a:r>
            <a:r>
              <a:rPr lang="fr-FR" b="1" dirty="0">
                <a:solidFill>
                  <a:srgbClr val="0070C0"/>
                </a:solidFill>
              </a:rPr>
              <a:t>dont la DF, DLC,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 étaient absents.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74" y="1340768"/>
            <a:ext cx="3003798" cy="4005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40915</TotalTime>
  <Words>196</Words>
  <Application>Microsoft Office PowerPoint</Application>
  <PresentationFormat>Affichage à l'écran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708</cp:revision>
  <cp:lastPrinted>2016-02-08T19:41:58Z</cp:lastPrinted>
  <dcterms:created xsi:type="dcterms:W3CDTF">2014-03-07T09:21:22Z</dcterms:created>
  <dcterms:modified xsi:type="dcterms:W3CDTF">2018-10-04T16:22:13Z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