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33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60" d="100"/>
          <a:sy n="60" d="100"/>
        </p:scale>
        <p:origin x="-153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Borj</a:t>
            </a:r>
            <a:r>
              <a:rPr lang="fr-FR" altLang="fr-FR" kern="0" dirty="0" smtClean="0"/>
              <a:t> </a:t>
            </a:r>
            <a:r>
              <a:rPr lang="fr-FR" altLang="fr-FR" kern="0" dirty="0" err="1" smtClean="0"/>
              <a:t>Louzir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Borj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Louzir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64092"/>
            <a:ext cx="3456385" cy="4608513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5580112" y="2636912"/>
            <a:ext cx="2016224" cy="2664296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FF00"/>
                </a:solidFill>
              </a:ln>
              <a:noFill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83568" y="2204864"/>
            <a:ext cx="396044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Reserve : Entreposage des produits retour/casse à côté des produits alimentaires conformes</a:t>
            </a:r>
          </a:p>
        </p:txBody>
      </p: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3456384" cy="460851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283968" y="2406894"/>
            <a:ext cx="41764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Reserve : La balance est utilisé pour entreposer les produits retours. Eviter cette pratique</a:t>
            </a:r>
          </a:p>
        </p:txBody>
      </p:sp>
    </p:spTree>
    <p:extLst>
      <p:ext uri="{BB962C8B-B14F-4D97-AF65-F5344CB8AC3E}">
        <p14:creationId xmlns:p14="http://schemas.microsoft.com/office/powerpoint/2010/main" val="1157794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38508</TotalTime>
  <Words>40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ASUS</cp:lastModifiedBy>
  <cp:revision>662</cp:revision>
  <cp:lastPrinted>2016-02-08T19:41:58Z</cp:lastPrinted>
  <dcterms:created xsi:type="dcterms:W3CDTF">2014-03-07T09:21:22Z</dcterms:created>
  <dcterms:modified xsi:type="dcterms:W3CDTF">2017-05-28T10:12:00Z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